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82" r:id="rId3"/>
    <p:sldId id="284" r:id="rId4"/>
    <p:sldId id="292" r:id="rId5"/>
    <p:sldId id="280" r:id="rId6"/>
    <p:sldId id="257" r:id="rId7"/>
    <p:sldId id="296" r:id="rId8"/>
    <p:sldId id="301" r:id="rId9"/>
    <p:sldId id="300" r:id="rId10"/>
    <p:sldId id="291" r:id="rId11"/>
    <p:sldId id="286" r:id="rId12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33CC"/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5501" autoAdjust="0"/>
  </p:normalViewPr>
  <p:slideViewPr>
    <p:cSldViewPr snapToGrid="0" snapToObjects="1">
      <p:cViewPr varScale="1">
        <p:scale>
          <a:sx n="88" d="100"/>
          <a:sy n="88" d="100"/>
        </p:scale>
        <p:origin x="146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68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0E221E-751A-4EA5-A7B6-2BF517CF3DF9}" type="doc">
      <dgm:prSet loTypeId="urn:microsoft.com/office/officeart/2005/8/layout/funnel1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900AB7E6-5537-4C97-924A-19D62852ECC3}">
      <dgm:prSet phldrT="[Texto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pt-BR" sz="2400" dirty="0" smtClean="0">
              <a:solidFill>
                <a:schemeClr val="accent3">
                  <a:lumMod val="50000"/>
                </a:schemeClr>
              </a:solidFill>
              <a:latin typeface="Arial" charset="0"/>
            </a:rPr>
            <a:t>alguém que comunique</a:t>
          </a:r>
          <a:endParaRPr lang="pt-BR" sz="2400" dirty="0">
            <a:solidFill>
              <a:schemeClr val="accent3">
                <a:lumMod val="50000"/>
              </a:schemeClr>
            </a:solidFill>
          </a:endParaRPr>
        </a:p>
      </dgm:t>
    </dgm:pt>
    <dgm:pt modelId="{3DC3A366-4C04-42EF-96DB-8C3F85824457}" type="parTrans" cxnId="{E2824F1C-87F7-42C7-AC93-3F6562FE4C9B}">
      <dgm:prSet/>
      <dgm:spPr/>
      <dgm:t>
        <a:bodyPr/>
        <a:lstStyle/>
        <a:p>
          <a:endParaRPr lang="pt-BR"/>
        </a:p>
      </dgm:t>
    </dgm:pt>
    <dgm:pt modelId="{26DDB004-3863-40AA-B2F2-D911A59177BE}" type="sibTrans" cxnId="{E2824F1C-87F7-42C7-AC93-3F6562FE4C9B}">
      <dgm:prSet/>
      <dgm:spPr/>
      <dgm:t>
        <a:bodyPr/>
        <a:lstStyle/>
        <a:p>
          <a:endParaRPr lang="pt-BR"/>
        </a:p>
      </dgm:t>
    </dgm:pt>
    <dgm:pt modelId="{19F0230F-FDF4-4B0A-8F74-53CFF6AFEEA5}">
      <dgm:prSet phldrT="[Texto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pt-BR" sz="2400" smtClean="0">
              <a:solidFill>
                <a:schemeClr val="accent3">
                  <a:lumMod val="60000"/>
                  <a:lumOff val="40000"/>
                </a:schemeClr>
              </a:solidFill>
              <a:latin typeface="Arial" charset="0"/>
            </a:rPr>
            <a:t>alguém que receba essa </a:t>
          </a:r>
          <a:r>
            <a:rPr lang="pt-BR" sz="2200" smtClean="0">
              <a:solidFill>
                <a:schemeClr val="accent3">
                  <a:lumMod val="60000"/>
                  <a:lumOff val="40000"/>
                </a:schemeClr>
              </a:solidFill>
              <a:latin typeface="Arial" charset="0"/>
            </a:rPr>
            <a:t>comunicação</a:t>
          </a:r>
          <a:endParaRPr lang="pt-BR" sz="2200" dirty="0">
            <a:solidFill>
              <a:schemeClr val="accent3">
                <a:lumMod val="60000"/>
                <a:lumOff val="40000"/>
              </a:schemeClr>
            </a:solidFill>
          </a:endParaRPr>
        </a:p>
      </dgm:t>
    </dgm:pt>
    <dgm:pt modelId="{127A3C15-10FF-4110-B8EC-6155977E4440}" type="parTrans" cxnId="{BEF2BCC0-5846-47B4-A81A-3B1B7FF7966D}">
      <dgm:prSet/>
      <dgm:spPr/>
      <dgm:t>
        <a:bodyPr/>
        <a:lstStyle/>
        <a:p>
          <a:endParaRPr lang="pt-BR"/>
        </a:p>
      </dgm:t>
    </dgm:pt>
    <dgm:pt modelId="{E0FEAE00-79BF-49F5-9C37-05BDFE153BE7}" type="sibTrans" cxnId="{BEF2BCC0-5846-47B4-A81A-3B1B7FF7966D}">
      <dgm:prSet/>
      <dgm:spPr/>
      <dgm:t>
        <a:bodyPr/>
        <a:lstStyle/>
        <a:p>
          <a:endParaRPr lang="pt-BR"/>
        </a:p>
      </dgm:t>
    </dgm:pt>
    <dgm:pt modelId="{7DA48A99-1E55-4C57-ACB0-1B777D8BAA3A}">
      <dgm:prSet phldrT="[Texto]" custT="1"/>
      <dgm:spPr/>
      <dgm:t>
        <a:bodyPr/>
        <a:lstStyle/>
        <a:p>
          <a:endParaRPr lang="pt-BR" sz="2600" dirty="0" smtClean="0"/>
        </a:p>
        <a:p>
          <a:r>
            <a:rPr lang="pt-BR" sz="3200" b="1" dirty="0" smtClean="0"/>
            <a:t>Relatório</a:t>
          </a:r>
          <a:r>
            <a:rPr lang="pt-BR" sz="2600" b="1" dirty="0" smtClean="0"/>
            <a:t> </a:t>
          </a:r>
        </a:p>
        <a:p>
          <a:endParaRPr lang="pt-BR" sz="2600" dirty="0"/>
        </a:p>
      </dgm:t>
    </dgm:pt>
    <dgm:pt modelId="{57FBE9AA-FF60-4C8E-9DD4-66AF1E0BF5D5}" type="parTrans" cxnId="{594185D9-AD49-45C1-8CEB-91B15969ECA2}">
      <dgm:prSet/>
      <dgm:spPr/>
      <dgm:t>
        <a:bodyPr/>
        <a:lstStyle/>
        <a:p>
          <a:endParaRPr lang="pt-BR"/>
        </a:p>
      </dgm:t>
    </dgm:pt>
    <dgm:pt modelId="{D881546D-96F4-4247-869D-927661F7BD45}" type="sibTrans" cxnId="{594185D9-AD49-45C1-8CEB-91B15969ECA2}">
      <dgm:prSet/>
      <dgm:spPr/>
      <dgm:t>
        <a:bodyPr/>
        <a:lstStyle/>
        <a:p>
          <a:endParaRPr lang="pt-BR"/>
        </a:p>
      </dgm:t>
    </dgm:pt>
    <dgm:pt modelId="{9B5962D0-B159-4F6E-A328-EB46A273B981}">
      <dgm:prSet phldrT="[Texto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sz="2400" dirty="0" smtClean="0">
              <a:solidFill>
                <a:schemeClr val="accent3">
                  <a:lumMod val="60000"/>
                  <a:lumOff val="40000"/>
                </a:schemeClr>
              </a:solidFill>
              <a:latin typeface="Arial" charset="0"/>
            </a:rPr>
            <a:t>algo a ser comunicado</a:t>
          </a:r>
          <a:endParaRPr lang="pt-BR" sz="2400" dirty="0">
            <a:solidFill>
              <a:schemeClr val="accent3">
                <a:lumMod val="60000"/>
                <a:lumOff val="40000"/>
              </a:schemeClr>
            </a:solidFill>
          </a:endParaRPr>
        </a:p>
      </dgm:t>
    </dgm:pt>
    <dgm:pt modelId="{90BAB6CB-D783-4B14-87B1-DE7F72F1F4DC}" type="sibTrans" cxnId="{573E190E-ABBB-41EC-810C-7A834784A98F}">
      <dgm:prSet/>
      <dgm:spPr/>
      <dgm:t>
        <a:bodyPr/>
        <a:lstStyle/>
        <a:p>
          <a:endParaRPr lang="pt-BR"/>
        </a:p>
      </dgm:t>
    </dgm:pt>
    <dgm:pt modelId="{1DF7BBB5-4FB4-4D13-B66A-A779D88527AA}" type="parTrans" cxnId="{573E190E-ABBB-41EC-810C-7A834784A98F}">
      <dgm:prSet/>
      <dgm:spPr/>
      <dgm:t>
        <a:bodyPr/>
        <a:lstStyle/>
        <a:p>
          <a:endParaRPr lang="pt-BR"/>
        </a:p>
      </dgm:t>
    </dgm:pt>
    <dgm:pt modelId="{F138FD6F-D2C0-414B-8DA3-A44477C96510}" type="pres">
      <dgm:prSet presAssocID="{DE0E221E-751A-4EA5-A7B6-2BF517CF3DF9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4391239-953D-4CD4-948C-A0F901C5CF22}" type="pres">
      <dgm:prSet presAssocID="{DE0E221E-751A-4EA5-A7B6-2BF517CF3DF9}" presName="ellipse" presStyleLbl="trBgShp" presStyleIdx="0" presStyleCnt="1"/>
      <dgm:spPr/>
      <dgm:t>
        <a:bodyPr/>
        <a:lstStyle/>
        <a:p>
          <a:endParaRPr lang="pt-BR"/>
        </a:p>
      </dgm:t>
    </dgm:pt>
    <dgm:pt modelId="{26CDFF5F-0B6C-46D6-9BB4-EDDFAFC4B78C}" type="pres">
      <dgm:prSet presAssocID="{DE0E221E-751A-4EA5-A7B6-2BF517CF3DF9}" presName="arrow1" presStyleLbl="fgShp" presStyleIdx="0" presStyleCnt="1"/>
      <dgm:spPr/>
      <dgm:t>
        <a:bodyPr/>
        <a:lstStyle/>
        <a:p>
          <a:endParaRPr lang="pt-BR"/>
        </a:p>
      </dgm:t>
    </dgm:pt>
    <dgm:pt modelId="{B582BD85-6AC2-4E51-A17D-7C478C2A29A2}" type="pres">
      <dgm:prSet presAssocID="{DE0E221E-751A-4EA5-A7B6-2BF517CF3DF9}" presName="rectangle" presStyleLbl="revTx" presStyleIdx="0" presStyleCnt="1" custLinFactNeighborY="835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93F3E37-F9D7-4780-822D-853DEA1B8052}" type="pres">
      <dgm:prSet presAssocID="{900AB7E6-5537-4C97-924A-19D62852ECC3}" presName="item1" presStyleLbl="node1" presStyleIdx="0" presStyleCnt="3" custAng="21047908" custScaleX="174248" custScaleY="135631" custLinFactNeighborX="-10883" custLinFactNeighborY="923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4BFE25F-E805-4EB8-91D1-66E6F01BCD33}" type="pres">
      <dgm:prSet presAssocID="{19F0230F-FDF4-4B0A-8F74-53CFF6AFEEA5}" presName="item2" presStyleLbl="node1" presStyleIdx="1" presStyleCnt="3" custAng="19629821" custScaleX="204541" custScaleY="132328" custLinFactNeighborX="-42638" custLinFactNeighborY="-4805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3B1BD84-13B5-44F7-9707-CA69ACB260F1}" type="pres">
      <dgm:prSet presAssocID="{7DA48A99-1E55-4C57-ACB0-1B777D8BAA3A}" presName="item3" presStyleLbl="node1" presStyleIdx="2" presStyleCnt="3" custAng="849030" custScaleX="224719" custScaleY="129269" custLinFactNeighborX="40310" custLinFactNeighborY="-2144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5D4B70A-B3BF-4A0D-9E83-C19FBD90E1BA}" type="pres">
      <dgm:prSet presAssocID="{DE0E221E-751A-4EA5-A7B6-2BF517CF3DF9}" presName="funnel" presStyleLbl="trAlignAcc1" presStyleIdx="0" presStyleCnt="1" custScaleX="180330" custScaleY="142857" custLinFactNeighborX="2370" custLinFactNeighborY="-384"/>
      <dgm:spPr>
        <a:solidFill>
          <a:schemeClr val="accent3">
            <a:lumMod val="60000"/>
            <a:lumOff val="40000"/>
            <a:alpha val="29000"/>
          </a:schemeClr>
        </a:solidFill>
      </dgm:spPr>
      <dgm:t>
        <a:bodyPr/>
        <a:lstStyle/>
        <a:p>
          <a:endParaRPr lang="pt-BR"/>
        </a:p>
      </dgm:t>
    </dgm:pt>
  </dgm:ptLst>
  <dgm:cxnLst>
    <dgm:cxn modelId="{51B3BF57-1114-4999-88D2-5FE03C1BB99A}" type="presOf" srcId="{900AB7E6-5537-4C97-924A-19D62852ECC3}" destId="{B4BFE25F-E805-4EB8-91D1-66E6F01BCD33}" srcOrd="0" destOrd="0" presId="urn:microsoft.com/office/officeart/2005/8/layout/funnel1"/>
    <dgm:cxn modelId="{E2824F1C-87F7-42C7-AC93-3F6562FE4C9B}" srcId="{DE0E221E-751A-4EA5-A7B6-2BF517CF3DF9}" destId="{900AB7E6-5537-4C97-924A-19D62852ECC3}" srcOrd="1" destOrd="0" parTransId="{3DC3A366-4C04-42EF-96DB-8C3F85824457}" sibTransId="{26DDB004-3863-40AA-B2F2-D911A59177BE}"/>
    <dgm:cxn modelId="{B64F1941-7028-4624-AC59-2E0DE65A3C5D}" type="presOf" srcId="{9B5962D0-B159-4F6E-A328-EB46A273B981}" destId="{B3B1BD84-13B5-44F7-9707-CA69ACB260F1}" srcOrd="0" destOrd="0" presId="urn:microsoft.com/office/officeart/2005/8/layout/funnel1"/>
    <dgm:cxn modelId="{573E190E-ABBB-41EC-810C-7A834784A98F}" srcId="{DE0E221E-751A-4EA5-A7B6-2BF517CF3DF9}" destId="{9B5962D0-B159-4F6E-A328-EB46A273B981}" srcOrd="0" destOrd="0" parTransId="{1DF7BBB5-4FB4-4D13-B66A-A779D88527AA}" sibTransId="{90BAB6CB-D783-4B14-87B1-DE7F72F1F4DC}"/>
    <dgm:cxn modelId="{3E3E1594-9E3E-4908-AD6A-4E92F4FED261}" type="presOf" srcId="{7DA48A99-1E55-4C57-ACB0-1B777D8BAA3A}" destId="{B582BD85-6AC2-4E51-A17D-7C478C2A29A2}" srcOrd="0" destOrd="0" presId="urn:microsoft.com/office/officeart/2005/8/layout/funnel1"/>
    <dgm:cxn modelId="{BEF2BCC0-5846-47B4-A81A-3B1B7FF7966D}" srcId="{DE0E221E-751A-4EA5-A7B6-2BF517CF3DF9}" destId="{19F0230F-FDF4-4B0A-8F74-53CFF6AFEEA5}" srcOrd="2" destOrd="0" parTransId="{127A3C15-10FF-4110-B8EC-6155977E4440}" sibTransId="{E0FEAE00-79BF-49F5-9C37-05BDFE153BE7}"/>
    <dgm:cxn modelId="{3F52839A-A3A0-4C3A-9476-BF71993C7228}" type="presOf" srcId="{DE0E221E-751A-4EA5-A7B6-2BF517CF3DF9}" destId="{F138FD6F-D2C0-414B-8DA3-A44477C96510}" srcOrd="0" destOrd="0" presId="urn:microsoft.com/office/officeart/2005/8/layout/funnel1"/>
    <dgm:cxn modelId="{7CD0AFD3-AAB9-48C8-9BD6-E45959CF92C4}" type="presOf" srcId="{19F0230F-FDF4-4B0A-8F74-53CFF6AFEEA5}" destId="{993F3E37-F9D7-4780-822D-853DEA1B8052}" srcOrd="0" destOrd="0" presId="urn:microsoft.com/office/officeart/2005/8/layout/funnel1"/>
    <dgm:cxn modelId="{594185D9-AD49-45C1-8CEB-91B15969ECA2}" srcId="{DE0E221E-751A-4EA5-A7B6-2BF517CF3DF9}" destId="{7DA48A99-1E55-4C57-ACB0-1B777D8BAA3A}" srcOrd="3" destOrd="0" parTransId="{57FBE9AA-FF60-4C8E-9DD4-66AF1E0BF5D5}" sibTransId="{D881546D-96F4-4247-869D-927661F7BD45}"/>
    <dgm:cxn modelId="{CB47F568-8EB4-448C-B08F-35D951ABDA11}" type="presParOf" srcId="{F138FD6F-D2C0-414B-8DA3-A44477C96510}" destId="{E4391239-953D-4CD4-948C-A0F901C5CF22}" srcOrd="0" destOrd="0" presId="urn:microsoft.com/office/officeart/2005/8/layout/funnel1"/>
    <dgm:cxn modelId="{B1C711D8-CDCF-4ECD-AE28-1A2DC93F6798}" type="presParOf" srcId="{F138FD6F-D2C0-414B-8DA3-A44477C96510}" destId="{26CDFF5F-0B6C-46D6-9BB4-EDDFAFC4B78C}" srcOrd="1" destOrd="0" presId="urn:microsoft.com/office/officeart/2005/8/layout/funnel1"/>
    <dgm:cxn modelId="{3E593934-E032-4D14-9CBF-02DC38E3A0EE}" type="presParOf" srcId="{F138FD6F-D2C0-414B-8DA3-A44477C96510}" destId="{B582BD85-6AC2-4E51-A17D-7C478C2A29A2}" srcOrd="2" destOrd="0" presId="urn:microsoft.com/office/officeart/2005/8/layout/funnel1"/>
    <dgm:cxn modelId="{2881D42E-DD6E-497B-B3A3-35AE840E1329}" type="presParOf" srcId="{F138FD6F-D2C0-414B-8DA3-A44477C96510}" destId="{993F3E37-F9D7-4780-822D-853DEA1B8052}" srcOrd="3" destOrd="0" presId="urn:microsoft.com/office/officeart/2005/8/layout/funnel1"/>
    <dgm:cxn modelId="{DF3AABD0-AE69-42D8-84DB-D12ADDDFE1E1}" type="presParOf" srcId="{F138FD6F-D2C0-414B-8DA3-A44477C96510}" destId="{B4BFE25F-E805-4EB8-91D1-66E6F01BCD33}" srcOrd="4" destOrd="0" presId="urn:microsoft.com/office/officeart/2005/8/layout/funnel1"/>
    <dgm:cxn modelId="{64340387-D3F8-4796-B931-098D8046BC74}" type="presParOf" srcId="{F138FD6F-D2C0-414B-8DA3-A44477C96510}" destId="{B3B1BD84-13B5-44F7-9707-CA69ACB260F1}" srcOrd="5" destOrd="0" presId="urn:microsoft.com/office/officeart/2005/8/layout/funnel1"/>
    <dgm:cxn modelId="{01EF7A3C-3C00-4B4A-AA19-601EF7F4CCC0}" type="presParOf" srcId="{F138FD6F-D2C0-414B-8DA3-A44477C96510}" destId="{B5D4B70A-B3BF-4A0D-9E83-C19FBD90E1BA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8205E8-9969-4079-9F95-E51E2D96653D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E472CB6-110D-403B-8A08-4DDCBE6FE058}">
      <dgm:prSet custT="1"/>
      <dgm:spPr/>
      <dgm:t>
        <a:bodyPr/>
        <a:lstStyle/>
        <a:p>
          <a:pPr rtl="0"/>
          <a:r>
            <a:rPr lang="en-US" sz="1800" dirty="0" err="1" smtClean="0"/>
            <a:t>Concisão</a:t>
          </a:r>
          <a:endParaRPr lang="pt-BR" sz="1500" dirty="0"/>
        </a:p>
      </dgm:t>
    </dgm:pt>
    <dgm:pt modelId="{6DB7E036-59A9-4641-83C8-52FCED29352A}" type="parTrans" cxnId="{BB5C6D0F-7D6F-4040-9582-671E267842C4}">
      <dgm:prSet/>
      <dgm:spPr/>
      <dgm:t>
        <a:bodyPr/>
        <a:lstStyle/>
        <a:p>
          <a:endParaRPr lang="pt-BR"/>
        </a:p>
      </dgm:t>
    </dgm:pt>
    <dgm:pt modelId="{D547178F-6FB1-46B6-A7BE-01114AF410A0}" type="sibTrans" cxnId="{BB5C6D0F-7D6F-4040-9582-671E267842C4}">
      <dgm:prSet/>
      <dgm:spPr/>
      <dgm:t>
        <a:bodyPr/>
        <a:lstStyle/>
        <a:p>
          <a:endParaRPr lang="pt-BR"/>
        </a:p>
      </dgm:t>
    </dgm:pt>
    <dgm:pt modelId="{9E9FA3D6-D99B-4DE9-BB63-90B4B2D681A8}">
      <dgm:prSet/>
      <dgm:spPr/>
      <dgm:t>
        <a:bodyPr/>
        <a:lstStyle/>
        <a:p>
          <a:pPr rtl="0"/>
          <a:r>
            <a:rPr lang="en-US" dirty="0" err="1" smtClean="0"/>
            <a:t>Objetividade</a:t>
          </a:r>
          <a:endParaRPr lang="pt-BR" dirty="0"/>
        </a:p>
      </dgm:t>
    </dgm:pt>
    <dgm:pt modelId="{E0124C24-CEEA-4C42-8F13-EF641DF0E8AF}" type="parTrans" cxnId="{379CE35D-32E7-4A9F-8BD6-F7AA86CE88D3}">
      <dgm:prSet/>
      <dgm:spPr/>
      <dgm:t>
        <a:bodyPr/>
        <a:lstStyle/>
        <a:p>
          <a:endParaRPr lang="pt-BR"/>
        </a:p>
      </dgm:t>
    </dgm:pt>
    <dgm:pt modelId="{34350F5D-F40A-4A43-BE80-BF0AC7FB51CA}" type="sibTrans" cxnId="{379CE35D-32E7-4A9F-8BD6-F7AA86CE88D3}">
      <dgm:prSet/>
      <dgm:spPr/>
      <dgm:t>
        <a:bodyPr/>
        <a:lstStyle/>
        <a:p>
          <a:endParaRPr lang="pt-BR"/>
        </a:p>
      </dgm:t>
    </dgm:pt>
    <dgm:pt modelId="{06C59E5B-E606-407F-9D83-1C74B1446EA2}">
      <dgm:prSet custT="1"/>
      <dgm:spPr/>
      <dgm:t>
        <a:bodyPr/>
        <a:lstStyle/>
        <a:p>
          <a:pPr rtl="0"/>
          <a:r>
            <a:rPr lang="en-US" sz="2000" dirty="0" err="1" smtClean="0"/>
            <a:t>clareza</a:t>
          </a:r>
          <a:endParaRPr lang="pt-BR" sz="1500" dirty="0"/>
        </a:p>
      </dgm:t>
    </dgm:pt>
    <dgm:pt modelId="{5F48A877-48C4-4FE1-8DCB-321099B72136}" type="parTrans" cxnId="{48436473-B036-4044-8ADC-CCE742D30889}">
      <dgm:prSet/>
      <dgm:spPr/>
      <dgm:t>
        <a:bodyPr/>
        <a:lstStyle/>
        <a:p>
          <a:endParaRPr lang="pt-BR"/>
        </a:p>
      </dgm:t>
    </dgm:pt>
    <dgm:pt modelId="{7056D861-C696-4A5A-96AD-B1616AFA1659}" type="sibTrans" cxnId="{48436473-B036-4044-8ADC-CCE742D30889}">
      <dgm:prSet/>
      <dgm:spPr/>
      <dgm:t>
        <a:bodyPr/>
        <a:lstStyle/>
        <a:p>
          <a:endParaRPr lang="pt-BR"/>
        </a:p>
      </dgm:t>
    </dgm:pt>
    <dgm:pt modelId="{55CB5B7E-C1E3-48CC-80A3-39F96376B1D6}">
      <dgm:prSet/>
      <dgm:spPr/>
      <dgm:t>
        <a:bodyPr/>
        <a:lstStyle/>
        <a:p>
          <a:r>
            <a:rPr lang="pt-BR" dirty="0" smtClean="0">
              <a:solidFill>
                <a:schemeClr val="accent3">
                  <a:lumMod val="50000"/>
                </a:schemeClr>
              </a:solidFill>
            </a:rPr>
            <a:t>Fácil entendimento</a:t>
          </a:r>
          <a:endParaRPr lang="pt-BR" dirty="0"/>
        </a:p>
      </dgm:t>
    </dgm:pt>
    <dgm:pt modelId="{FE0261C8-E9D0-47D1-81D2-F2713EB955D5}" type="parTrans" cxnId="{E61541F5-8802-40C1-A233-87CFAC8338A7}">
      <dgm:prSet/>
      <dgm:spPr/>
      <dgm:t>
        <a:bodyPr/>
        <a:lstStyle/>
        <a:p>
          <a:endParaRPr lang="pt-BR"/>
        </a:p>
      </dgm:t>
    </dgm:pt>
    <dgm:pt modelId="{F9AA92A1-84BD-472E-B405-B100834AE3B4}" type="sibTrans" cxnId="{E61541F5-8802-40C1-A233-87CFAC8338A7}">
      <dgm:prSet/>
      <dgm:spPr/>
      <dgm:t>
        <a:bodyPr/>
        <a:lstStyle/>
        <a:p>
          <a:endParaRPr lang="pt-BR"/>
        </a:p>
      </dgm:t>
    </dgm:pt>
    <dgm:pt modelId="{5F3E44D3-594D-43AC-A786-64B8E0CA44A8}">
      <dgm:prSet/>
      <dgm:spPr/>
      <dgm:t>
        <a:bodyPr/>
        <a:lstStyle/>
        <a:p>
          <a:r>
            <a:rPr lang="pt-BR" dirty="0" smtClean="0">
              <a:solidFill>
                <a:schemeClr val="accent3">
                  <a:lumMod val="50000"/>
                </a:schemeClr>
              </a:solidFill>
            </a:rPr>
            <a:t>Sem necessidade de explicações adicionais por parte de quem o elaborou.</a:t>
          </a:r>
          <a:endParaRPr lang="pt-BR" dirty="0">
            <a:solidFill>
              <a:schemeClr val="accent3">
                <a:lumMod val="50000"/>
              </a:schemeClr>
            </a:solidFill>
          </a:endParaRPr>
        </a:p>
      </dgm:t>
    </dgm:pt>
    <dgm:pt modelId="{45A4558B-DED4-41AB-B17D-979D55FDA933}" type="parTrans" cxnId="{31749AAD-BA9A-44C4-976E-2E2CF6B2465A}">
      <dgm:prSet/>
      <dgm:spPr/>
      <dgm:t>
        <a:bodyPr/>
        <a:lstStyle/>
        <a:p>
          <a:endParaRPr lang="pt-BR"/>
        </a:p>
      </dgm:t>
    </dgm:pt>
    <dgm:pt modelId="{07513285-43F2-4D70-8B24-FBF05DE87967}" type="sibTrans" cxnId="{31749AAD-BA9A-44C4-976E-2E2CF6B2465A}">
      <dgm:prSet/>
      <dgm:spPr/>
      <dgm:t>
        <a:bodyPr/>
        <a:lstStyle/>
        <a:p>
          <a:endParaRPr lang="pt-BR"/>
        </a:p>
      </dgm:t>
    </dgm:pt>
    <dgm:pt modelId="{7E453A28-2263-45B4-B1BF-14A8399E2EF3}">
      <dgm:prSet/>
      <dgm:spPr/>
      <dgm:t>
        <a:bodyPr/>
        <a:lstStyle/>
        <a:p>
          <a:r>
            <a:rPr lang="pt-BR" dirty="0" smtClean="0">
              <a:solidFill>
                <a:schemeClr val="accent3">
                  <a:lumMod val="50000"/>
                </a:schemeClr>
              </a:solidFill>
            </a:rPr>
            <a:t>Mensagem clara e direta</a:t>
          </a:r>
          <a:endParaRPr lang="pt-BR" dirty="0"/>
        </a:p>
      </dgm:t>
    </dgm:pt>
    <dgm:pt modelId="{95880EA2-8B50-4EAF-BE3B-87DE99DDB7F5}" type="parTrans" cxnId="{8013D1F1-2191-47D6-8D89-9BA362AD3826}">
      <dgm:prSet/>
      <dgm:spPr/>
      <dgm:t>
        <a:bodyPr/>
        <a:lstStyle/>
        <a:p>
          <a:endParaRPr lang="pt-BR"/>
        </a:p>
      </dgm:t>
    </dgm:pt>
    <dgm:pt modelId="{691E9C34-B43A-4A77-BE02-BA91B117AF5A}" type="sibTrans" cxnId="{8013D1F1-2191-47D6-8D89-9BA362AD3826}">
      <dgm:prSet/>
      <dgm:spPr/>
      <dgm:t>
        <a:bodyPr/>
        <a:lstStyle/>
        <a:p>
          <a:endParaRPr lang="pt-BR"/>
        </a:p>
      </dgm:t>
    </dgm:pt>
    <dgm:pt modelId="{EAD11355-3FE4-4A97-8D5A-4741405B53D8}">
      <dgm:prSet/>
      <dgm:spPr/>
      <dgm:t>
        <a:bodyPr/>
        <a:lstStyle/>
        <a:p>
          <a:r>
            <a:rPr lang="pt-BR" dirty="0" smtClean="0">
              <a:solidFill>
                <a:schemeClr val="accent3">
                  <a:lumMod val="50000"/>
                </a:schemeClr>
              </a:solidFill>
            </a:rPr>
            <a:t>A estrutura e a terminologia empregadas permitem o entendimento a qualquer pessoa, ainda que não domine a matéria;</a:t>
          </a:r>
          <a:endParaRPr lang="pt-BR" dirty="0"/>
        </a:p>
      </dgm:t>
    </dgm:pt>
    <dgm:pt modelId="{35ADA7EE-0813-49DA-9B4C-ABB6E8E72DFF}" type="parTrans" cxnId="{3B676B04-A1E5-4BDA-A098-F3C41A03FC83}">
      <dgm:prSet/>
      <dgm:spPr/>
      <dgm:t>
        <a:bodyPr/>
        <a:lstStyle/>
        <a:p>
          <a:endParaRPr lang="pt-BR"/>
        </a:p>
      </dgm:t>
    </dgm:pt>
    <dgm:pt modelId="{0B59D5E7-C385-4382-BD27-123B4D6B6561}" type="sibTrans" cxnId="{3B676B04-A1E5-4BDA-A098-F3C41A03FC83}">
      <dgm:prSet/>
      <dgm:spPr/>
      <dgm:t>
        <a:bodyPr/>
        <a:lstStyle/>
        <a:p>
          <a:endParaRPr lang="pt-BR"/>
        </a:p>
      </dgm:t>
    </dgm:pt>
    <dgm:pt modelId="{061F9AEB-475A-4B84-8628-138CD12BD64E}" type="pres">
      <dgm:prSet presAssocID="{CC8205E8-9969-4079-9F95-E51E2D96653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858D8027-182B-47CC-A96E-7D7D897CF479}" type="pres">
      <dgm:prSet presAssocID="{BE472CB6-110D-403B-8A08-4DDCBE6FE058}" presName="composite" presStyleCnt="0"/>
      <dgm:spPr/>
    </dgm:pt>
    <dgm:pt modelId="{9E9FA68E-72A3-4557-91C3-E90370A077E9}" type="pres">
      <dgm:prSet presAssocID="{BE472CB6-110D-403B-8A08-4DDCBE6FE05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FB4B01C-015F-453F-8DBB-BAE905A4F7B1}" type="pres">
      <dgm:prSet presAssocID="{BE472CB6-110D-403B-8A08-4DDCBE6FE058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50B4089-1893-43B1-A24D-F87E7517351A}" type="pres">
      <dgm:prSet presAssocID="{D547178F-6FB1-46B6-A7BE-01114AF410A0}" presName="sp" presStyleCnt="0"/>
      <dgm:spPr/>
    </dgm:pt>
    <dgm:pt modelId="{3B806F10-DD6B-473C-841A-66447ABD9A9F}" type="pres">
      <dgm:prSet presAssocID="{9E9FA3D6-D99B-4DE9-BB63-90B4B2D681A8}" presName="composite" presStyleCnt="0"/>
      <dgm:spPr/>
    </dgm:pt>
    <dgm:pt modelId="{1B0CAF24-152C-42A4-84FE-4D32DE3B086C}" type="pres">
      <dgm:prSet presAssocID="{9E9FA3D6-D99B-4DE9-BB63-90B4B2D681A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9043FB1-00A5-4C7E-A2ED-9DEA9DD49245}" type="pres">
      <dgm:prSet presAssocID="{9E9FA3D6-D99B-4DE9-BB63-90B4B2D681A8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672EC4F-BAFD-41FD-9A85-89540913E2C3}" type="pres">
      <dgm:prSet presAssocID="{34350F5D-F40A-4A43-BE80-BF0AC7FB51CA}" presName="sp" presStyleCnt="0"/>
      <dgm:spPr/>
    </dgm:pt>
    <dgm:pt modelId="{E039D57C-2CD5-444C-ABA1-8179EB2481BC}" type="pres">
      <dgm:prSet presAssocID="{06C59E5B-E606-407F-9D83-1C74B1446EA2}" presName="composite" presStyleCnt="0"/>
      <dgm:spPr/>
    </dgm:pt>
    <dgm:pt modelId="{FC17B68C-2075-4F1D-90A5-FA77A55BDB20}" type="pres">
      <dgm:prSet presAssocID="{06C59E5B-E606-407F-9D83-1C74B1446EA2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A92F593-5B8A-40E6-A1B1-BAA12D1D7F8F}" type="pres">
      <dgm:prSet presAssocID="{06C59E5B-E606-407F-9D83-1C74B1446EA2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BB5C6D0F-7D6F-4040-9582-671E267842C4}" srcId="{CC8205E8-9969-4079-9F95-E51E2D96653D}" destId="{BE472CB6-110D-403B-8A08-4DDCBE6FE058}" srcOrd="0" destOrd="0" parTransId="{6DB7E036-59A9-4641-83C8-52FCED29352A}" sibTransId="{D547178F-6FB1-46B6-A7BE-01114AF410A0}"/>
    <dgm:cxn modelId="{E759608B-70E8-4812-81CF-487264A4D336}" type="presOf" srcId="{9E9FA3D6-D99B-4DE9-BB63-90B4B2D681A8}" destId="{1B0CAF24-152C-42A4-84FE-4D32DE3B086C}" srcOrd="0" destOrd="0" presId="urn:microsoft.com/office/officeart/2005/8/layout/chevron2"/>
    <dgm:cxn modelId="{C76BC96C-644A-4D72-AF42-C7EBCE4C85D4}" type="presOf" srcId="{BE472CB6-110D-403B-8A08-4DDCBE6FE058}" destId="{9E9FA68E-72A3-4557-91C3-E90370A077E9}" srcOrd="0" destOrd="0" presId="urn:microsoft.com/office/officeart/2005/8/layout/chevron2"/>
    <dgm:cxn modelId="{4317F8E1-8875-489E-AB3F-6367700E5854}" type="presOf" srcId="{CC8205E8-9969-4079-9F95-E51E2D96653D}" destId="{061F9AEB-475A-4B84-8628-138CD12BD64E}" srcOrd="0" destOrd="0" presId="urn:microsoft.com/office/officeart/2005/8/layout/chevron2"/>
    <dgm:cxn modelId="{DC5EC97F-1B19-4D50-AE04-9C0C96FC11F3}" type="presOf" srcId="{EAD11355-3FE4-4A97-8D5A-4741405B53D8}" destId="{0A92F593-5B8A-40E6-A1B1-BAA12D1D7F8F}" srcOrd="0" destOrd="0" presId="urn:microsoft.com/office/officeart/2005/8/layout/chevron2"/>
    <dgm:cxn modelId="{19A60800-3B52-47AB-AFD2-867E0D92DB21}" type="presOf" srcId="{55CB5B7E-C1E3-48CC-80A3-39F96376B1D6}" destId="{CFB4B01C-015F-453F-8DBB-BAE905A4F7B1}" srcOrd="0" destOrd="0" presId="urn:microsoft.com/office/officeart/2005/8/layout/chevron2"/>
    <dgm:cxn modelId="{31749AAD-BA9A-44C4-976E-2E2CF6B2465A}" srcId="{BE472CB6-110D-403B-8A08-4DDCBE6FE058}" destId="{5F3E44D3-594D-43AC-A786-64B8E0CA44A8}" srcOrd="1" destOrd="0" parTransId="{45A4558B-DED4-41AB-B17D-979D55FDA933}" sibTransId="{07513285-43F2-4D70-8B24-FBF05DE87967}"/>
    <dgm:cxn modelId="{3B676B04-A1E5-4BDA-A098-F3C41A03FC83}" srcId="{06C59E5B-E606-407F-9D83-1C74B1446EA2}" destId="{EAD11355-3FE4-4A97-8D5A-4741405B53D8}" srcOrd="0" destOrd="0" parTransId="{35ADA7EE-0813-49DA-9B4C-ABB6E8E72DFF}" sibTransId="{0B59D5E7-C385-4382-BD27-123B4D6B6561}"/>
    <dgm:cxn modelId="{8013D1F1-2191-47D6-8D89-9BA362AD3826}" srcId="{9E9FA3D6-D99B-4DE9-BB63-90B4B2D681A8}" destId="{7E453A28-2263-45B4-B1BF-14A8399E2EF3}" srcOrd="0" destOrd="0" parTransId="{95880EA2-8B50-4EAF-BE3B-87DE99DDB7F5}" sibTransId="{691E9C34-B43A-4A77-BE02-BA91B117AF5A}"/>
    <dgm:cxn modelId="{E61541F5-8802-40C1-A233-87CFAC8338A7}" srcId="{BE472CB6-110D-403B-8A08-4DDCBE6FE058}" destId="{55CB5B7E-C1E3-48CC-80A3-39F96376B1D6}" srcOrd="0" destOrd="0" parTransId="{FE0261C8-E9D0-47D1-81D2-F2713EB955D5}" sibTransId="{F9AA92A1-84BD-472E-B405-B100834AE3B4}"/>
    <dgm:cxn modelId="{48436473-B036-4044-8ADC-CCE742D30889}" srcId="{CC8205E8-9969-4079-9F95-E51E2D96653D}" destId="{06C59E5B-E606-407F-9D83-1C74B1446EA2}" srcOrd="2" destOrd="0" parTransId="{5F48A877-48C4-4FE1-8DCB-321099B72136}" sibTransId="{7056D861-C696-4A5A-96AD-B1616AFA1659}"/>
    <dgm:cxn modelId="{A93A92F5-BAA3-4094-90AD-6B2846FCCDC0}" type="presOf" srcId="{06C59E5B-E606-407F-9D83-1C74B1446EA2}" destId="{FC17B68C-2075-4F1D-90A5-FA77A55BDB20}" srcOrd="0" destOrd="0" presId="urn:microsoft.com/office/officeart/2005/8/layout/chevron2"/>
    <dgm:cxn modelId="{379CE35D-32E7-4A9F-8BD6-F7AA86CE88D3}" srcId="{CC8205E8-9969-4079-9F95-E51E2D96653D}" destId="{9E9FA3D6-D99B-4DE9-BB63-90B4B2D681A8}" srcOrd="1" destOrd="0" parTransId="{E0124C24-CEEA-4C42-8F13-EF641DF0E8AF}" sibTransId="{34350F5D-F40A-4A43-BE80-BF0AC7FB51CA}"/>
    <dgm:cxn modelId="{2E585BED-95B1-48EA-A4ED-FA1358116687}" type="presOf" srcId="{7E453A28-2263-45B4-B1BF-14A8399E2EF3}" destId="{E9043FB1-00A5-4C7E-A2ED-9DEA9DD49245}" srcOrd="0" destOrd="0" presId="urn:microsoft.com/office/officeart/2005/8/layout/chevron2"/>
    <dgm:cxn modelId="{25E2847E-05F7-4AD6-A9EB-B92D7FF0CBE9}" type="presOf" srcId="{5F3E44D3-594D-43AC-A786-64B8E0CA44A8}" destId="{CFB4B01C-015F-453F-8DBB-BAE905A4F7B1}" srcOrd="0" destOrd="1" presId="urn:microsoft.com/office/officeart/2005/8/layout/chevron2"/>
    <dgm:cxn modelId="{5C20ADA4-FB8F-4253-A6A1-BAC74F8805DE}" type="presParOf" srcId="{061F9AEB-475A-4B84-8628-138CD12BD64E}" destId="{858D8027-182B-47CC-A96E-7D7D897CF479}" srcOrd="0" destOrd="0" presId="urn:microsoft.com/office/officeart/2005/8/layout/chevron2"/>
    <dgm:cxn modelId="{1BB91AE3-6949-4419-AE39-5FF5DD19628E}" type="presParOf" srcId="{858D8027-182B-47CC-A96E-7D7D897CF479}" destId="{9E9FA68E-72A3-4557-91C3-E90370A077E9}" srcOrd="0" destOrd="0" presId="urn:microsoft.com/office/officeart/2005/8/layout/chevron2"/>
    <dgm:cxn modelId="{82B3BED6-6EAA-45BD-9603-CE6E44BEDE99}" type="presParOf" srcId="{858D8027-182B-47CC-A96E-7D7D897CF479}" destId="{CFB4B01C-015F-453F-8DBB-BAE905A4F7B1}" srcOrd="1" destOrd="0" presId="urn:microsoft.com/office/officeart/2005/8/layout/chevron2"/>
    <dgm:cxn modelId="{9CB67C1D-6394-4CFB-90DB-BB8AA73999CC}" type="presParOf" srcId="{061F9AEB-475A-4B84-8628-138CD12BD64E}" destId="{250B4089-1893-43B1-A24D-F87E7517351A}" srcOrd="1" destOrd="0" presId="urn:microsoft.com/office/officeart/2005/8/layout/chevron2"/>
    <dgm:cxn modelId="{25D37B5F-EFF1-448C-93A8-367D4375ADD4}" type="presParOf" srcId="{061F9AEB-475A-4B84-8628-138CD12BD64E}" destId="{3B806F10-DD6B-473C-841A-66447ABD9A9F}" srcOrd="2" destOrd="0" presId="urn:microsoft.com/office/officeart/2005/8/layout/chevron2"/>
    <dgm:cxn modelId="{E155F02A-2F28-4788-972C-5D0187B79E99}" type="presParOf" srcId="{3B806F10-DD6B-473C-841A-66447ABD9A9F}" destId="{1B0CAF24-152C-42A4-84FE-4D32DE3B086C}" srcOrd="0" destOrd="0" presId="urn:microsoft.com/office/officeart/2005/8/layout/chevron2"/>
    <dgm:cxn modelId="{FB8EB0FB-EAF1-4F08-82EC-A2553ADF1513}" type="presParOf" srcId="{3B806F10-DD6B-473C-841A-66447ABD9A9F}" destId="{E9043FB1-00A5-4C7E-A2ED-9DEA9DD49245}" srcOrd="1" destOrd="0" presId="urn:microsoft.com/office/officeart/2005/8/layout/chevron2"/>
    <dgm:cxn modelId="{A39515D5-7BAA-4A7A-BFF8-FA4FBEA42FC5}" type="presParOf" srcId="{061F9AEB-475A-4B84-8628-138CD12BD64E}" destId="{C672EC4F-BAFD-41FD-9A85-89540913E2C3}" srcOrd="3" destOrd="0" presId="urn:microsoft.com/office/officeart/2005/8/layout/chevron2"/>
    <dgm:cxn modelId="{6C1CE38E-D7ED-4560-9023-EB024A9010E7}" type="presParOf" srcId="{061F9AEB-475A-4B84-8628-138CD12BD64E}" destId="{E039D57C-2CD5-444C-ABA1-8179EB2481BC}" srcOrd="4" destOrd="0" presId="urn:microsoft.com/office/officeart/2005/8/layout/chevron2"/>
    <dgm:cxn modelId="{2BF6AF2D-A3D6-46DF-978D-A4B05247D27A}" type="presParOf" srcId="{E039D57C-2CD5-444C-ABA1-8179EB2481BC}" destId="{FC17B68C-2075-4F1D-90A5-FA77A55BDB20}" srcOrd="0" destOrd="0" presId="urn:microsoft.com/office/officeart/2005/8/layout/chevron2"/>
    <dgm:cxn modelId="{F38AAE4F-F62A-4362-8BC5-1A5EC0B4D46C}" type="presParOf" srcId="{E039D57C-2CD5-444C-ABA1-8179EB2481BC}" destId="{0A92F593-5B8A-40E6-A1B1-BAA12D1D7F8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1B9CCD-EEC6-43F2-BF2C-2CA9393C3F75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42BD38D6-5541-4B2E-BF94-03CD0F85543C}">
      <dgm:prSet/>
      <dgm:spPr/>
      <dgm:t>
        <a:bodyPr/>
        <a:lstStyle/>
        <a:p>
          <a:pPr rtl="0"/>
          <a:r>
            <a:rPr lang="pt-BR" smtClean="0"/>
            <a:t>Integridade</a:t>
          </a:r>
          <a:endParaRPr lang="pt-BR"/>
        </a:p>
      </dgm:t>
    </dgm:pt>
    <dgm:pt modelId="{201C4EA1-5E39-465E-97CD-768E29112D57}" type="parTrans" cxnId="{7492386F-A826-4D72-B231-9D568811964F}">
      <dgm:prSet/>
      <dgm:spPr/>
      <dgm:t>
        <a:bodyPr/>
        <a:lstStyle/>
        <a:p>
          <a:endParaRPr lang="pt-BR"/>
        </a:p>
      </dgm:t>
    </dgm:pt>
    <dgm:pt modelId="{F466AF80-95A2-41C9-BDF4-09336F6D52D5}" type="sibTrans" cxnId="{7492386F-A826-4D72-B231-9D568811964F}">
      <dgm:prSet/>
      <dgm:spPr/>
      <dgm:t>
        <a:bodyPr/>
        <a:lstStyle/>
        <a:p>
          <a:endParaRPr lang="pt-BR"/>
        </a:p>
      </dgm:t>
    </dgm:pt>
    <dgm:pt modelId="{EF40052D-D22E-4046-896D-19CC57E09841}">
      <dgm:prSet/>
      <dgm:spPr/>
      <dgm:t>
        <a:bodyPr/>
        <a:lstStyle/>
        <a:p>
          <a:pPr rtl="0"/>
          <a:r>
            <a:rPr lang="pt-BR" smtClean="0"/>
            <a:t>Oportunidade </a:t>
          </a:r>
          <a:endParaRPr lang="pt-BR"/>
        </a:p>
      </dgm:t>
    </dgm:pt>
    <dgm:pt modelId="{8A94C797-2A12-416C-BE06-47A1D7ADC9CE}" type="parTrans" cxnId="{1E1DADD6-D619-470D-B816-3F0A1DAFD438}">
      <dgm:prSet/>
      <dgm:spPr/>
      <dgm:t>
        <a:bodyPr/>
        <a:lstStyle/>
        <a:p>
          <a:endParaRPr lang="pt-BR"/>
        </a:p>
      </dgm:t>
    </dgm:pt>
    <dgm:pt modelId="{01A1A311-EA3E-407D-AA57-088D5F6EAC31}" type="sibTrans" cxnId="{1E1DADD6-D619-470D-B816-3F0A1DAFD438}">
      <dgm:prSet/>
      <dgm:spPr/>
      <dgm:t>
        <a:bodyPr/>
        <a:lstStyle/>
        <a:p>
          <a:endParaRPr lang="pt-BR"/>
        </a:p>
      </dgm:t>
    </dgm:pt>
    <dgm:pt modelId="{0746061F-56FE-43BD-9FAD-476E08B5C187}">
      <dgm:prSet/>
      <dgm:spPr/>
      <dgm:t>
        <a:bodyPr/>
        <a:lstStyle/>
        <a:p>
          <a:pPr rtl="0"/>
          <a:r>
            <a:rPr lang="pt-BR" smtClean="0"/>
            <a:t>apresentação</a:t>
          </a:r>
          <a:endParaRPr lang="pt-BR"/>
        </a:p>
      </dgm:t>
    </dgm:pt>
    <dgm:pt modelId="{7C9664B0-B644-493E-8E98-CDFAAF765D96}" type="parTrans" cxnId="{28102989-DD87-4238-BB44-89603ECBFFF0}">
      <dgm:prSet/>
      <dgm:spPr/>
      <dgm:t>
        <a:bodyPr/>
        <a:lstStyle/>
        <a:p>
          <a:endParaRPr lang="pt-BR"/>
        </a:p>
      </dgm:t>
    </dgm:pt>
    <dgm:pt modelId="{4C393EF0-E38A-4463-B9AF-911EC9840C04}" type="sibTrans" cxnId="{28102989-DD87-4238-BB44-89603ECBFFF0}">
      <dgm:prSet/>
      <dgm:spPr/>
      <dgm:t>
        <a:bodyPr/>
        <a:lstStyle/>
        <a:p>
          <a:endParaRPr lang="pt-BR"/>
        </a:p>
      </dgm:t>
    </dgm:pt>
    <dgm:pt modelId="{B3361FE7-0940-4B52-8C63-2F25727395FC}">
      <dgm:prSet custT="1"/>
      <dgm:spPr/>
      <dgm:t>
        <a:bodyPr/>
        <a:lstStyle/>
        <a:p>
          <a:r>
            <a:rPr lang="pt-BR" sz="1800" dirty="0" smtClean="0">
              <a:solidFill>
                <a:schemeClr val="accent3">
                  <a:lumMod val="50000"/>
                </a:schemeClr>
              </a:solidFill>
            </a:rPr>
            <a:t>Sem nenhuma omissão, proporcionando uma visão objetiva das impropriedades/irregularidades apontadas, recomendações efetuadas e conclusão;</a:t>
          </a:r>
          <a:endParaRPr lang="pt-BR" sz="1500" dirty="0"/>
        </a:p>
      </dgm:t>
    </dgm:pt>
    <dgm:pt modelId="{E3864BE5-BE98-4D6D-8F85-E690656BEEB3}" type="parTrans" cxnId="{4C49E4A6-BE39-417A-8542-4677820A9F9E}">
      <dgm:prSet/>
      <dgm:spPr/>
      <dgm:t>
        <a:bodyPr/>
        <a:lstStyle/>
        <a:p>
          <a:endParaRPr lang="pt-BR"/>
        </a:p>
      </dgm:t>
    </dgm:pt>
    <dgm:pt modelId="{7B2D82C6-9152-403B-9561-F0817A7A2B08}" type="sibTrans" cxnId="{4C49E4A6-BE39-417A-8542-4677820A9F9E}">
      <dgm:prSet/>
      <dgm:spPr/>
      <dgm:t>
        <a:bodyPr/>
        <a:lstStyle/>
        <a:p>
          <a:endParaRPr lang="pt-BR"/>
        </a:p>
      </dgm:t>
    </dgm:pt>
    <dgm:pt modelId="{C58FF451-0621-4D5C-8AAF-02328FDEDDA7}">
      <dgm:prSet custT="1"/>
      <dgm:spPr/>
      <dgm:t>
        <a:bodyPr/>
        <a:lstStyle/>
        <a:p>
          <a:r>
            <a:rPr lang="pt-BR" sz="1800" dirty="0" smtClean="0">
              <a:solidFill>
                <a:schemeClr val="accent3">
                  <a:lumMod val="50000"/>
                </a:schemeClr>
              </a:solidFill>
            </a:rPr>
            <a:t>Os relatórios devem ser emitidos tempestivamente, para que os assuntos neles abordados possam ser objeto de oportunas providências;</a:t>
          </a:r>
          <a:endParaRPr lang="pt-BR" sz="1500" dirty="0"/>
        </a:p>
      </dgm:t>
    </dgm:pt>
    <dgm:pt modelId="{1BBFF5F8-7E07-4286-AB64-C3760BF921E5}" type="parTrans" cxnId="{EB1712FA-4565-4E94-8859-723BB09EC8FF}">
      <dgm:prSet/>
      <dgm:spPr/>
      <dgm:t>
        <a:bodyPr/>
        <a:lstStyle/>
        <a:p>
          <a:endParaRPr lang="pt-BR"/>
        </a:p>
      </dgm:t>
    </dgm:pt>
    <dgm:pt modelId="{8B749EAA-9DCC-4E6D-8054-D2AF14A5D6BA}" type="sibTrans" cxnId="{EB1712FA-4565-4E94-8859-723BB09EC8FF}">
      <dgm:prSet/>
      <dgm:spPr/>
      <dgm:t>
        <a:bodyPr/>
        <a:lstStyle/>
        <a:p>
          <a:endParaRPr lang="pt-BR"/>
        </a:p>
      </dgm:t>
    </dgm:pt>
    <dgm:pt modelId="{645F013F-1056-4968-87F1-C10ADDA87421}">
      <dgm:prSet custT="1"/>
      <dgm:spPr/>
      <dgm:t>
        <a:bodyPr/>
        <a:lstStyle/>
        <a:p>
          <a:r>
            <a:rPr lang="pt-BR" sz="1800" dirty="0" smtClean="0">
              <a:solidFill>
                <a:schemeClr val="accent3">
                  <a:lumMod val="50000"/>
                </a:schemeClr>
              </a:solidFill>
            </a:rPr>
            <a:t>Os assuntos devem ser apresentados numa sequência lógica, segundo os objetivos do trabalho, de forma correta;</a:t>
          </a:r>
          <a:endParaRPr lang="pt-BR" sz="1800" dirty="0"/>
        </a:p>
      </dgm:t>
    </dgm:pt>
    <dgm:pt modelId="{53AEB76E-AF9D-4237-A1AD-E424AE8F4BF0}" type="parTrans" cxnId="{11982844-E47D-4E6D-AC76-58CD77D32AC5}">
      <dgm:prSet/>
      <dgm:spPr/>
      <dgm:t>
        <a:bodyPr/>
        <a:lstStyle/>
        <a:p>
          <a:endParaRPr lang="pt-BR"/>
        </a:p>
      </dgm:t>
    </dgm:pt>
    <dgm:pt modelId="{3CA5B942-935D-40C9-B060-78B2085E9DC3}" type="sibTrans" cxnId="{11982844-E47D-4E6D-AC76-58CD77D32AC5}">
      <dgm:prSet/>
      <dgm:spPr/>
      <dgm:t>
        <a:bodyPr/>
        <a:lstStyle/>
        <a:p>
          <a:endParaRPr lang="pt-BR"/>
        </a:p>
      </dgm:t>
    </dgm:pt>
    <dgm:pt modelId="{F92FF926-8B5E-478B-93B9-679A6B08D87A}">
      <dgm:prSet custT="1"/>
      <dgm:spPr/>
      <dgm:t>
        <a:bodyPr/>
        <a:lstStyle/>
        <a:p>
          <a:r>
            <a:rPr lang="pt-BR" sz="1800" dirty="0" smtClean="0">
              <a:solidFill>
                <a:schemeClr val="accent3">
                  <a:lumMod val="50000"/>
                </a:schemeClr>
              </a:solidFill>
            </a:rPr>
            <a:t>Linguagem perfeita, isenta de erros ou rasuras que possam prejudicar o entendimento.</a:t>
          </a:r>
          <a:endParaRPr lang="pt-BR" sz="1800" dirty="0">
            <a:solidFill>
              <a:schemeClr val="accent3">
                <a:lumMod val="50000"/>
              </a:schemeClr>
            </a:solidFill>
          </a:endParaRPr>
        </a:p>
      </dgm:t>
    </dgm:pt>
    <dgm:pt modelId="{CCE6C7AA-D34F-4A47-B3B6-C0435DFC6E60}" type="parTrans" cxnId="{D2D9E259-9F20-4E50-80C8-06CED298AD13}">
      <dgm:prSet/>
      <dgm:spPr/>
      <dgm:t>
        <a:bodyPr/>
        <a:lstStyle/>
        <a:p>
          <a:endParaRPr lang="pt-BR"/>
        </a:p>
      </dgm:t>
    </dgm:pt>
    <dgm:pt modelId="{5245C6DC-130E-48DE-B6DE-400072D01284}" type="sibTrans" cxnId="{D2D9E259-9F20-4E50-80C8-06CED298AD13}">
      <dgm:prSet/>
      <dgm:spPr/>
      <dgm:t>
        <a:bodyPr/>
        <a:lstStyle/>
        <a:p>
          <a:endParaRPr lang="pt-BR"/>
        </a:p>
      </dgm:t>
    </dgm:pt>
    <dgm:pt modelId="{012FEC4F-5EA3-4881-9DF3-6A6B70042D3F}" type="pres">
      <dgm:prSet presAssocID="{201B9CCD-EEC6-43F2-BF2C-2CA9393C3F7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0E3002CE-F860-4C9A-9AE7-7EE9555786E3}" type="pres">
      <dgm:prSet presAssocID="{42BD38D6-5541-4B2E-BF94-03CD0F85543C}" presName="composite" presStyleCnt="0"/>
      <dgm:spPr/>
    </dgm:pt>
    <dgm:pt modelId="{CAC4C153-40FF-4C25-BFDB-F35EEF5185BB}" type="pres">
      <dgm:prSet presAssocID="{42BD38D6-5541-4B2E-BF94-03CD0F85543C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31FAACF-9146-4050-B59C-974AF2283FB7}" type="pres">
      <dgm:prSet presAssocID="{42BD38D6-5541-4B2E-BF94-03CD0F85543C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2C0F212-8BDC-4464-A499-B81EA35CF9B1}" type="pres">
      <dgm:prSet presAssocID="{F466AF80-95A2-41C9-BDF4-09336F6D52D5}" presName="sp" presStyleCnt="0"/>
      <dgm:spPr/>
    </dgm:pt>
    <dgm:pt modelId="{C43F160D-DB3E-48AC-8BEE-9C877238B636}" type="pres">
      <dgm:prSet presAssocID="{EF40052D-D22E-4046-896D-19CC57E09841}" presName="composite" presStyleCnt="0"/>
      <dgm:spPr/>
    </dgm:pt>
    <dgm:pt modelId="{A575A28D-D744-4FF1-A91A-22B6E1DE0CE9}" type="pres">
      <dgm:prSet presAssocID="{EF40052D-D22E-4046-896D-19CC57E09841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CC2DB15-C3AB-4735-88D2-3DFCC3FC4ADA}" type="pres">
      <dgm:prSet presAssocID="{EF40052D-D22E-4046-896D-19CC57E09841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FDEC782-FB37-474D-8211-0DAA2200A5EA}" type="pres">
      <dgm:prSet presAssocID="{01A1A311-EA3E-407D-AA57-088D5F6EAC31}" presName="sp" presStyleCnt="0"/>
      <dgm:spPr/>
    </dgm:pt>
    <dgm:pt modelId="{F8CD009E-9954-4BA8-9009-BDBEFF2AEBA3}" type="pres">
      <dgm:prSet presAssocID="{0746061F-56FE-43BD-9FAD-476E08B5C187}" presName="composite" presStyleCnt="0"/>
      <dgm:spPr/>
    </dgm:pt>
    <dgm:pt modelId="{4B69BA30-A8AE-45A7-88A1-2501874DB8B2}" type="pres">
      <dgm:prSet presAssocID="{0746061F-56FE-43BD-9FAD-476E08B5C187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6B30572-BC37-4E72-9A68-ED6D38154816}" type="pres">
      <dgm:prSet presAssocID="{0746061F-56FE-43BD-9FAD-476E08B5C187}" presName="descendantText" presStyleLbl="alignAcc1" presStyleIdx="2" presStyleCnt="3" custScaleY="12561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1E1DADD6-D619-470D-B816-3F0A1DAFD438}" srcId="{201B9CCD-EEC6-43F2-BF2C-2CA9393C3F75}" destId="{EF40052D-D22E-4046-896D-19CC57E09841}" srcOrd="1" destOrd="0" parTransId="{8A94C797-2A12-416C-BE06-47A1D7ADC9CE}" sibTransId="{01A1A311-EA3E-407D-AA57-088D5F6EAC31}"/>
    <dgm:cxn modelId="{7BE1112A-D457-4843-B7DB-9893A8C52781}" type="presOf" srcId="{0746061F-56FE-43BD-9FAD-476E08B5C187}" destId="{4B69BA30-A8AE-45A7-88A1-2501874DB8B2}" srcOrd="0" destOrd="0" presId="urn:microsoft.com/office/officeart/2005/8/layout/chevron2"/>
    <dgm:cxn modelId="{1A41BE7D-9851-47A1-9690-E1832F71D24D}" type="presOf" srcId="{F92FF926-8B5E-478B-93B9-679A6B08D87A}" destId="{56B30572-BC37-4E72-9A68-ED6D38154816}" srcOrd="0" destOrd="1" presId="urn:microsoft.com/office/officeart/2005/8/layout/chevron2"/>
    <dgm:cxn modelId="{28102989-DD87-4238-BB44-89603ECBFFF0}" srcId="{201B9CCD-EEC6-43F2-BF2C-2CA9393C3F75}" destId="{0746061F-56FE-43BD-9FAD-476E08B5C187}" srcOrd="2" destOrd="0" parTransId="{7C9664B0-B644-493E-8E98-CDFAAF765D96}" sibTransId="{4C393EF0-E38A-4463-B9AF-911EC9840C04}"/>
    <dgm:cxn modelId="{EB1712FA-4565-4E94-8859-723BB09EC8FF}" srcId="{EF40052D-D22E-4046-896D-19CC57E09841}" destId="{C58FF451-0621-4D5C-8AAF-02328FDEDDA7}" srcOrd="0" destOrd="0" parTransId="{1BBFF5F8-7E07-4286-AB64-C3760BF921E5}" sibTransId="{8B749EAA-9DCC-4E6D-8054-D2AF14A5D6BA}"/>
    <dgm:cxn modelId="{D63181CA-2593-4A8C-828E-A8339CA567DB}" type="presOf" srcId="{EF40052D-D22E-4046-896D-19CC57E09841}" destId="{A575A28D-D744-4FF1-A91A-22B6E1DE0CE9}" srcOrd="0" destOrd="0" presId="urn:microsoft.com/office/officeart/2005/8/layout/chevron2"/>
    <dgm:cxn modelId="{D2D9E259-9F20-4E50-80C8-06CED298AD13}" srcId="{0746061F-56FE-43BD-9FAD-476E08B5C187}" destId="{F92FF926-8B5E-478B-93B9-679A6B08D87A}" srcOrd="1" destOrd="0" parTransId="{CCE6C7AA-D34F-4A47-B3B6-C0435DFC6E60}" sibTransId="{5245C6DC-130E-48DE-B6DE-400072D01284}"/>
    <dgm:cxn modelId="{11982844-E47D-4E6D-AC76-58CD77D32AC5}" srcId="{0746061F-56FE-43BD-9FAD-476E08B5C187}" destId="{645F013F-1056-4968-87F1-C10ADDA87421}" srcOrd="0" destOrd="0" parTransId="{53AEB76E-AF9D-4237-A1AD-E424AE8F4BF0}" sibTransId="{3CA5B942-935D-40C9-B060-78B2085E9DC3}"/>
    <dgm:cxn modelId="{2D87E204-E3C2-4095-9435-307845DF73C3}" type="presOf" srcId="{B3361FE7-0940-4B52-8C63-2F25727395FC}" destId="{031FAACF-9146-4050-B59C-974AF2283FB7}" srcOrd="0" destOrd="0" presId="urn:microsoft.com/office/officeart/2005/8/layout/chevron2"/>
    <dgm:cxn modelId="{1B3EB266-4C6F-44D6-A90A-DA902F0F9BA4}" type="presOf" srcId="{645F013F-1056-4968-87F1-C10ADDA87421}" destId="{56B30572-BC37-4E72-9A68-ED6D38154816}" srcOrd="0" destOrd="0" presId="urn:microsoft.com/office/officeart/2005/8/layout/chevron2"/>
    <dgm:cxn modelId="{9CF4FE83-D1D0-4487-949B-38C5B179FD40}" type="presOf" srcId="{42BD38D6-5541-4B2E-BF94-03CD0F85543C}" destId="{CAC4C153-40FF-4C25-BFDB-F35EEF5185BB}" srcOrd="0" destOrd="0" presId="urn:microsoft.com/office/officeart/2005/8/layout/chevron2"/>
    <dgm:cxn modelId="{4C49E4A6-BE39-417A-8542-4677820A9F9E}" srcId="{42BD38D6-5541-4B2E-BF94-03CD0F85543C}" destId="{B3361FE7-0940-4B52-8C63-2F25727395FC}" srcOrd="0" destOrd="0" parTransId="{E3864BE5-BE98-4D6D-8F85-E690656BEEB3}" sibTransId="{7B2D82C6-9152-403B-9561-F0817A7A2B08}"/>
    <dgm:cxn modelId="{4005719C-6B60-4081-8C35-B932AECBC94A}" type="presOf" srcId="{C58FF451-0621-4D5C-8AAF-02328FDEDDA7}" destId="{CCC2DB15-C3AB-4735-88D2-3DFCC3FC4ADA}" srcOrd="0" destOrd="0" presId="urn:microsoft.com/office/officeart/2005/8/layout/chevron2"/>
    <dgm:cxn modelId="{C90ED554-7020-41D1-8DA9-566C39D4FA5A}" type="presOf" srcId="{201B9CCD-EEC6-43F2-BF2C-2CA9393C3F75}" destId="{012FEC4F-5EA3-4881-9DF3-6A6B70042D3F}" srcOrd="0" destOrd="0" presId="urn:microsoft.com/office/officeart/2005/8/layout/chevron2"/>
    <dgm:cxn modelId="{7492386F-A826-4D72-B231-9D568811964F}" srcId="{201B9CCD-EEC6-43F2-BF2C-2CA9393C3F75}" destId="{42BD38D6-5541-4B2E-BF94-03CD0F85543C}" srcOrd="0" destOrd="0" parTransId="{201C4EA1-5E39-465E-97CD-768E29112D57}" sibTransId="{F466AF80-95A2-41C9-BDF4-09336F6D52D5}"/>
    <dgm:cxn modelId="{2C78C566-EED0-4127-9ADF-CC3A1B2A198C}" type="presParOf" srcId="{012FEC4F-5EA3-4881-9DF3-6A6B70042D3F}" destId="{0E3002CE-F860-4C9A-9AE7-7EE9555786E3}" srcOrd="0" destOrd="0" presId="urn:microsoft.com/office/officeart/2005/8/layout/chevron2"/>
    <dgm:cxn modelId="{73333C1F-353B-4635-A766-38D30C1CE92E}" type="presParOf" srcId="{0E3002CE-F860-4C9A-9AE7-7EE9555786E3}" destId="{CAC4C153-40FF-4C25-BFDB-F35EEF5185BB}" srcOrd="0" destOrd="0" presId="urn:microsoft.com/office/officeart/2005/8/layout/chevron2"/>
    <dgm:cxn modelId="{D358E394-DDB7-4150-A90E-1426913B1788}" type="presParOf" srcId="{0E3002CE-F860-4C9A-9AE7-7EE9555786E3}" destId="{031FAACF-9146-4050-B59C-974AF2283FB7}" srcOrd="1" destOrd="0" presId="urn:microsoft.com/office/officeart/2005/8/layout/chevron2"/>
    <dgm:cxn modelId="{8EED8BDA-E032-4ABF-A6AE-A4DAAB59E843}" type="presParOf" srcId="{012FEC4F-5EA3-4881-9DF3-6A6B70042D3F}" destId="{12C0F212-8BDC-4464-A499-B81EA35CF9B1}" srcOrd="1" destOrd="0" presId="urn:microsoft.com/office/officeart/2005/8/layout/chevron2"/>
    <dgm:cxn modelId="{21D427F9-9206-4DCA-9388-A1B7E049D3F7}" type="presParOf" srcId="{012FEC4F-5EA3-4881-9DF3-6A6B70042D3F}" destId="{C43F160D-DB3E-48AC-8BEE-9C877238B636}" srcOrd="2" destOrd="0" presId="urn:microsoft.com/office/officeart/2005/8/layout/chevron2"/>
    <dgm:cxn modelId="{6B235F1C-8D8E-48EF-B023-D981BADBCDE1}" type="presParOf" srcId="{C43F160D-DB3E-48AC-8BEE-9C877238B636}" destId="{A575A28D-D744-4FF1-A91A-22B6E1DE0CE9}" srcOrd="0" destOrd="0" presId="urn:microsoft.com/office/officeart/2005/8/layout/chevron2"/>
    <dgm:cxn modelId="{C9BCF179-2764-43CE-B61C-231AF2A39FB7}" type="presParOf" srcId="{C43F160D-DB3E-48AC-8BEE-9C877238B636}" destId="{CCC2DB15-C3AB-4735-88D2-3DFCC3FC4ADA}" srcOrd="1" destOrd="0" presId="urn:microsoft.com/office/officeart/2005/8/layout/chevron2"/>
    <dgm:cxn modelId="{6CAE9774-D141-4DE6-839E-B54696D21F40}" type="presParOf" srcId="{012FEC4F-5EA3-4881-9DF3-6A6B70042D3F}" destId="{AFDEC782-FB37-474D-8211-0DAA2200A5EA}" srcOrd="3" destOrd="0" presId="urn:microsoft.com/office/officeart/2005/8/layout/chevron2"/>
    <dgm:cxn modelId="{A78ED334-5240-4845-8639-E24D106FEE4F}" type="presParOf" srcId="{012FEC4F-5EA3-4881-9DF3-6A6B70042D3F}" destId="{F8CD009E-9954-4BA8-9009-BDBEFF2AEBA3}" srcOrd="4" destOrd="0" presId="urn:microsoft.com/office/officeart/2005/8/layout/chevron2"/>
    <dgm:cxn modelId="{B03E89AB-2070-4B78-9454-E5D66290DE47}" type="presParOf" srcId="{F8CD009E-9954-4BA8-9009-BDBEFF2AEBA3}" destId="{4B69BA30-A8AE-45A7-88A1-2501874DB8B2}" srcOrd="0" destOrd="0" presId="urn:microsoft.com/office/officeart/2005/8/layout/chevron2"/>
    <dgm:cxn modelId="{B90D018A-6888-4D35-9F1B-D523B122740C}" type="presParOf" srcId="{F8CD009E-9954-4BA8-9009-BDBEFF2AEBA3}" destId="{56B30572-BC37-4E72-9A68-ED6D3815481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391239-953D-4CD4-948C-A0F901C5CF22}">
      <dsp:nvSpPr>
        <dsp:cNvPr id="0" name=""/>
        <dsp:cNvSpPr/>
      </dsp:nvSpPr>
      <dsp:spPr>
        <a:xfrm>
          <a:off x="1575150" y="467827"/>
          <a:ext cx="3262154" cy="1132903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524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CDFF5F-0B6C-46D6-9BB4-EDDFAFC4B78C}">
      <dsp:nvSpPr>
        <dsp:cNvPr id="0" name=""/>
        <dsp:cNvSpPr/>
      </dsp:nvSpPr>
      <dsp:spPr>
        <a:xfrm>
          <a:off x="2895185" y="3241922"/>
          <a:ext cx="632200" cy="404608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82BD85-6AC2-4E51-A17D-7C478C2A29A2}">
      <dsp:nvSpPr>
        <dsp:cNvPr id="0" name=""/>
        <dsp:cNvSpPr/>
      </dsp:nvSpPr>
      <dsp:spPr>
        <a:xfrm>
          <a:off x="1694004" y="3565609"/>
          <a:ext cx="3034562" cy="75864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600" kern="1200" dirty="0" smtClean="0"/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200" b="1" kern="1200" dirty="0" smtClean="0"/>
            <a:t>Relatório</a:t>
          </a:r>
          <a:r>
            <a:rPr lang="pt-BR" sz="2600" b="1" kern="1200" dirty="0" smtClean="0"/>
            <a:t> 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600" kern="1200" dirty="0"/>
        </a:p>
      </dsp:txBody>
      <dsp:txXfrm>
        <a:off x="1694004" y="3565609"/>
        <a:ext cx="3034562" cy="758640"/>
      </dsp:txXfrm>
    </dsp:sp>
    <dsp:sp modelId="{993F3E37-F9D7-4780-822D-853DEA1B8052}">
      <dsp:nvSpPr>
        <dsp:cNvPr id="0" name=""/>
        <dsp:cNvSpPr/>
      </dsp:nvSpPr>
      <dsp:spPr>
        <a:xfrm rot="21047908">
          <a:off x="2214857" y="1590527"/>
          <a:ext cx="1982874" cy="1543427"/>
        </a:xfrm>
        <a:prstGeom prst="ellipse">
          <a:avLst/>
        </a:prstGeom>
        <a:solidFill>
          <a:schemeClr val="accent3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smtClean="0">
              <a:solidFill>
                <a:schemeClr val="accent3">
                  <a:lumMod val="60000"/>
                  <a:lumOff val="40000"/>
                </a:schemeClr>
              </a:solidFill>
              <a:latin typeface="Arial" charset="0"/>
            </a:rPr>
            <a:t>alguém que receba essa </a:t>
          </a:r>
          <a:r>
            <a:rPr lang="pt-BR" sz="2200" kern="1200" smtClean="0">
              <a:solidFill>
                <a:schemeClr val="accent3">
                  <a:lumMod val="60000"/>
                  <a:lumOff val="40000"/>
                </a:schemeClr>
              </a:solidFill>
              <a:latin typeface="Arial" charset="0"/>
            </a:rPr>
            <a:t>comunicação</a:t>
          </a:r>
          <a:endParaRPr lang="pt-BR" sz="2200" kern="1200" dirty="0">
            <a:solidFill>
              <a:schemeClr val="accent3">
                <a:lumMod val="60000"/>
                <a:lumOff val="40000"/>
              </a:schemeClr>
            </a:solidFill>
          </a:endParaRPr>
        </a:p>
      </dsp:txBody>
      <dsp:txXfrm>
        <a:off x="2505242" y="1816557"/>
        <a:ext cx="1402104" cy="1091367"/>
      </dsp:txXfrm>
    </dsp:sp>
    <dsp:sp modelId="{B4BFE25F-E805-4EB8-91D1-66E6F01BCD33}">
      <dsp:nvSpPr>
        <dsp:cNvPr id="0" name=""/>
        <dsp:cNvSpPr/>
      </dsp:nvSpPr>
      <dsp:spPr>
        <a:xfrm rot="19629821">
          <a:off x="866862" y="103739"/>
          <a:ext cx="2327596" cy="1505840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solidFill>
                <a:schemeClr val="accent3">
                  <a:lumMod val="50000"/>
                </a:schemeClr>
              </a:solidFill>
              <a:latin typeface="Arial" charset="0"/>
            </a:rPr>
            <a:t>alguém que comunique</a:t>
          </a:r>
          <a:endParaRPr lang="pt-BR" sz="24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1207731" y="324264"/>
        <a:ext cx="1645858" cy="1064790"/>
      </dsp:txXfrm>
    </dsp:sp>
    <dsp:sp modelId="{B3B1BD84-13B5-44F7-9707-CA69ACB260F1}">
      <dsp:nvSpPr>
        <dsp:cNvPr id="0" name=""/>
        <dsp:cNvSpPr/>
      </dsp:nvSpPr>
      <dsp:spPr>
        <a:xfrm rot="849030">
          <a:off x="2859218" y="290262"/>
          <a:ext cx="2557214" cy="1471030"/>
        </a:xfrm>
        <a:prstGeom prst="ellipse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solidFill>
                <a:schemeClr val="accent3">
                  <a:lumMod val="60000"/>
                  <a:lumOff val="40000"/>
                </a:schemeClr>
              </a:solidFill>
              <a:latin typeface="Arial" charset="0"/>
            </a:rPr>
            <a:t>algo a ser comunicado</a:t>
          </a:r>
          <a:endParaRPr lang="pt-BR" sz="2400" kern="1200" dirty="0">
            <a:solidFill>
              <a:schemeClr val="accent3">
                <a:lumMod val="60000"/>
                <a:lumOff val="40000"/>
              </a:schemeClr>
            </a:solidFill>
          </a:endParaRPr>
        </a:p>
      </dsp:txBody>
      <dsp:txXfrm>
        <a:off x="3233713" y="505689"/>
        <a:ext cx="1808224" cy="1040176"/>
      </dsp:txXfrm>
    </dsp:sp>
    <dsp:sp modelId="{B5D4B70A-B3BF-4A0D-9E83-C19FBD90E1BA}">
      <dsp:nvSpPr>
        <dsp:cNvPr id="0" name=""/>
        <dsp:cNvSpPr/>
      </dsp:nvSpPr>
      <dsp:spPr>
        <a:xfrm>
          <a:off x="38307" y="-278167"/>
          <a:ext cx="6384263" cy="4046078"/>
        </a:xfrm>
        <a:prstGeom prst="funnel">
          <a:avLst/>
        </a:prstGeom>
        <a:solidFill>
          <a:schemeClr val="accent3">
            <a:lumMod val="60000"/>
            <a:lumOff val="40000"/>
            <a:alpha val="29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9FA68E-72A3-4557-91C3-E90370A077E9}">
      <dsp:nvSpPr>
        <dsp:cNvPr id="0" name=""/>
        <dsp:cNvSpPr/>
      </dsp:nvSpPr>
      <dsp:spPr>
        <a:xfrm rot="5400000">
          <a:off x="-225910" y="226738"/>
          <a:ext cx="1506068" cy="105424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Concisão</a:t>
          </a:r>
          <a:endParaRPr lang="pt-BR" sz="1500" kern="1200" dirty="0"/>
        </a:p>
      </dsp:txBody>
      <dsp:txXfrm rot="-5400000">
        <a:off x="1" y="527952"/>
        <a:ext cx="1054247" cy="451821"/>
      </dsp:txXfrm>
    </dsp:sp>
    <dsp:sp modelId="{CFB4B01C-015F-453F-8DBB-BAE905A4F7B1}">
      <dsp:nvSpPr>
        <dsp:cNvPr id="0" name=""/>
        <dsp:cNvSpPr/>
      </dsp:nvSpPr>
      <dsp:spPr>
        <a:xfrm rot="5400000">
          <a:off x="4219126" y="-3164050"/>
          <a:ext cx="978944" cy="73087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kern="1200" dirty="0" smtClean="0">
              <a:solidFill>
                <a:schemeClr val="accent3">
                  <a:lumMod val="50000"/>
                </a:schemeClr>
              </a:solidFill>
            </a:rPr>
            <a:t>Fácil entendimento</a:t>
          </a:r>
          <a:endParaRPr lang="pt-B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kern="1200" dirty="0" smtClean="0">
              <a:solidFill>
                <a:schemeClr val="accent3">
                  <a:lumMod val="50000"/>
                </a:schemeClr>
              </a:solidFill>
            </a:rPr>
            <a:t>Sem necessidade de explicações adicionais por parte de quem o elaborou.</a:t>
          </a:r>
          <a:endParaRPr lang="pt-BR" sz="1900" kern="1200" dirty="0">
            <a:solidFill>
              <a:schemeClr val="accent3">
                <a:lumMod val="50000"/>
              </a:schemeClr>
            </a:solidFill>
          </a:endParaRPr>
        </a:p>
      </dsp:txBody>
      <dsp:txXfrm rot="-5400000">
        <a:off x="1054247" y="48617"/>
        <a:ext cx="7260914" cy="883368"/>
      </dsp:txXfrm>
    </dsp:sp>
    <dsp:sp modelId="{1B0CAF24-152C-42A4-84FE-4D32DE3B086C}">
      <dsp:nvSpPr>
        <dsp:cNvPr id="0" name=""/>
        <dsp:cNvSpPr/>
      </dsp:nvSpPr>
      <dsp:spPr>
        <a:xfrm rot="5400000">
          <a:off x="-225910" y="1537419"/>
          <a:ext cx="1506068" cy="105424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Objetividade</a:t>
          </a:r>
          <a:endParaRPr lang="pt-BR" sz="1500" kern="1200" dirty="0"/>
        </a:p>
      </dsp:txBody>
      <dsp:txXfrm rot="-5400000">
        <a:off x="1" y="1838633"/>
        <a:ext cx="1054247" cy="451821"/>
      </dsp:txXfrm>
    </dsp:sp>
    <dsp:sp modelId="{E9043FB1-00A5-4C7E-A2ED-9DEA9DD49245}">
      <dsp:nvSpPr>
        <dsp:cNvPr id="0" name=""/>
        <dsp:cNvSpPr/>
      </dsp:nvSpPr>
      <dsp:spPr>
        <a:xfrm rot="5400000">
          <a:off x="4219126" y="-1853369"/>
          <a:ext cx="978944" cy="73087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kern="1200" dirty="0" smtClean="0">
              <a:solidFill>
                <a:schemeClr val="accent3">
                  <a:lumMod val="50000"/>
                </a:schemeClr>
              </a:solidFill>
            </a:rPr>
            <a:t>Mensagem clara e direta</a:t>
          </a:r>
          <a:endParaRPr lang="pt-BR" sz="1900" kern="1200" dirty="0"/>
        </a:p>
      </dsp:txBody>
      <dsp:txXfrm rot="-5400000">
        <a:off x="1054247" y="1359298"/>
        <a:ext cx="7260914" cy="883368"/>
      </dsp:txXfrm>
    </dsp:sp>
    <dsp:sp modelId="{FC17B68C-2075-4F1D-90A5-FA77A55BDB20}">
      <dsp:nvSpPr>
        <dsp:cNvPr id="0" name=""/>
        <dsp:cNvSpPr/>
      </dsp:nvSpPr>
      <dsp:spPr>
        <a:xfrm rot="5400000">
          <a:off x="-225910" y="2848100"/>
          <a:ext cx="1506068" cy="105424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clareza</a:t>
          </a:r>
          <a:endParaRPr lang="pt-BR" sz="1500" kern="1200" dirty="0"/>
        </a:p>
      </dsp:txBody>
      <dsp:txXfrm rot="-5400000">
        <a:off x="1" y="3149314"/>
        <a:ext cx="1054247" cy="451821"/>
      </dsp:txXfrm>
    </dsp:sp>
    <dsp:sp modelId="{0A92F593-5B8A-40E6-A1B1-BAA12D1D7F8F}">
      <dsp:nvSpPr>
        <dsp:cNvPr id="0" name=""/>
        <dsp:cNvSpPr/>
      </dsp:nvSpPr>
      <dsp:spPr>
        <a:xfrm rot="5400000">
          <a:off x="4219126" y="-542688"/>
          <a:ext cx="978944" cy="73087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kern="1200" dirty="0" smtClean="0">
              <a:solidFill>
                <a:schemeClr val="accent3">
                  <a:lumMod val="50000"/>
                </a:schemeClr>
              </a:solidFill>
            </a:rPr>
            <a:t>A estrutura e a terminologia empregadas permitem o entendimento a qualquer pessoa, ainda que não domine a matéria;</a:t>
          </a:r>
          <a:endParaRPr lang="pt-BR" sz="1900" kern="1200" dirty="0"/>
        </a:p>
      </dsp:txBody>
      <dsp:txXfrm rot="-5400000">
        <a:off x="1054247" y="2669979"/>
        <a:ext cx="7260914" cy="8833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C4C153-40FF-4C25-BFDB-F35EEF5185BB}">
      <dsp:nvSpPr>
        <dsp:cNvPr id="0" name=""/>
        <dsp:cNvSpPr/>
      </dsp:nvSpPr>
      <dsp:spPr>
        <a:xfrm rot="5400000">
          <a:off x="-201580" y="205207"/>
          <a:ext cx="1343870" cy="94070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smtClean="0"/>
            <a:t>Integridade</a:t>
          </a:r>
          <a:endParaRPr lang="pt-BR" sz="1200" kern="1200"/>
        </a:p>
      </dsp:txBody>
      <dsp:txXfrm rot="-5400000">
        <a:off x="1" y="473982"/>
        <a:ext cx="940709" cy="403161"/>
      </dsp:txXfrm>
    </dsp:sp>
    <dsp:sp modelId="{031FAACF-9146-4050-B59C-974AF2283FB7}">
      <dsp:nvSpPr>
        <dsp:cNvPr id="0" name=""/>
        <dsp:cNvSpPr/>
      </dsp:nvSpPr>
      <dsp:spPr>
        <a:xfrm rot="5400000">
          <a:off x="4207928" y="-3263591"/>
          <a:ext cx="873516" cy="740795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>
              <a:solidFill>
                <a:schemeClr val="accent3">
                  <a:lumMod val="50000"/>
                </a:schemeClr>
              </a:solidFill>
            </a:rPr>
            <a:t>Sem nenhuma omissão, proporcionando uma visão objetiva das impropriedades/irregularidades apontadas, recomendações efetuadas e conclusão;</a:t>
          </a:r>
          <a:endParaRPr lang="pt-BR" sz="1500" kern="1200" dirty="0"/>
        </a:p>
      </dsp:txBody>
      <dsp:txXfrm rot="-5400000">
        <a:off x="940710" y="46269"/>
        <a:ext cx="7365311" cy="788232"/>
      </dsp:txXfrm>
    </dsp:sp>
    <dsp:sp modelId="{A575A28D-D744-4FF1-A91A-22B6E1DE0CE9}">
      <dsp:nvSpPr>
        <dsp:cNvPr id="0" name=""/>
        <dsp:cNvSpPr/>
      </dsp:nvSpPr>
      <dsp:spPr>
        <a:xfrm rot="5400000">
          <a:off x="-201580" y="1358063"/>
          <a:ext cx="1343870" cy="94070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smtClean="0"/>
            <a:t>Oportunidade </a:t>
          </a:r>
          <a:endParaRPr lang="pt-BR" sz="1200" kern="1200"/>
        </a:p>
      </dsp:txBody>
      <dsp:txXfrm rot="-5400000">
        <a:off x="1" y="1626838"/>
        <a:ext cx="940709" cy="403161"/>
      </dsp:txXfrm>
    </dsp:sp>
    <dsp:sp modelId="{CCC2DB15-C3AB-4735-88D2-3DFCC3FC4ADA}">
      <dsp:nvSpPr>
        <dsp:cNvPr id="0" name=""/>
        <dsp:cNvSpPr/>
      </dsp:nvSpPr>
      <dsp:spPr>
        <a:xfrm rot="5400000">
          <a:off x="4207928" y="-2110735"/>
          <a:ext cx="873516" cy="740795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>
              <a:solidFill>
                <a:schemeClr val="accent3">
                  <a:lumMod val="50000"/>
                </a:schemeClr>
              </a:solidFill>
            </a:rPr>
            <a:t>Os relatórios devem ser emitidos tempestivamente, para que os assuntos neles abordados possam ser objeto de oportunas providências;</a:t>
          </a:r>
          <a:endParaRPr lang="pt-BR" sz="1500" kern="1200" dirty="0"/>
        </a:p>
      </dsp:txBody>
      <dsp:txXfrm rot="-5400000">
        <a:off x="940710" y="1199125"/>
        <a:ext cx="7365311" cy="788232"/>
      </dsp:txXfrm>
    </dsp:sp>
    <dsp:sp modelId="{4B69BA30-A8AE-45A7-88A1-2501874DB8B2}">
      <dsp:nvSpPr>
        <dsp:cNvPr id="0" name=""/>
        <dsp:cNvSpPr/>
      </dsp:nvSpPr>
      <dsp:spPr>
        <a:xfrm rot="5400000">
          <a:off x="-201580" y="2622807"/>
          <a:ext cx="1343870" cy="94070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smtClean="0"/>
            <a:t>apresentação</a:t>
          </a:r>
          <a:endParaRPr lang="pt-BR" sz="1200" kern="1200"/>
        </a:p>
      </dsp:txBody>
      <dsp:txXfrm rot="-5400000">
        <a:off x="1" y="2891582"/>
        <a:ext cx="940709" cy="403161"/>
      </dsp:txXfrm>
    </dsp:sp>
    <dsp:sp modelId="{56B30572-BC37-4E72-9A68-ED6D38154816}">
      <dsp:nvSpPr>
        <dsp:cNvPr id="0" name=""/>
        <dsp:cNvSpPr/>
      </dsp:nvSpPr>
      <dsp:spPr>
        <a:xfrm rot="5400000">
          <a:off x="4096039" y="-845991"/>
          <a:ext cx="1097293" cy="740795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>
              <a:solidFill>
                <a:schemeClr val="accent3">
                  <a:lumMod val="50000"/>
                </a:schemeClr>
              </a:solidFill>
            </a:rPr>
            <a:t>Os assuntos devem ser apresentados numa sequência lógica, segundo os objetivos do trabalho, de forma correta;</a:t>
          </a:r>
          <a:endParaRPr lang="pt-B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smtClean="0">
              <a:solidFill>
                <a:schemeClr val="accent3">
                  <a:lumMod val="50000"/>
                </a:schemeClr>
              </a:solidFill>
            </a:rPr>
            <a:t>Linguagem perfeita, isenta de erros ou rasuras que possam prejudicar o entendimento.</a:t>
          </a:r>
          <a:endParaRPr lang="pt-BR" sz="1800" kern="1200" dirty="0">
            <a:solidFill>
              <a:schemeClr val="accent3">
                <a:lumMod val="50000"/>
              </a:schemeClr>
            </a:solidFill>
          </a:endParaRPr>
        </a:p>
      </dsp:txBody>
      <dsp:txXfrm rot="-5400000">
        <a:off x="940710" y="2362903"/>
        <a:ext cx="7354388" cy="9901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70E4824-9A61-46C4-B473-559FB359D191}" type="datetimeFigureOut">
              <a:rPr lang="en-US" altLang="pt-BR"/>
              <a:pPr>
                <a:defRPr/>
              </a:pPr>
              <a:t>11/18/2015</a:t>
            </a:fld>
            <a:endParaRPr lang="en-US" alt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noProof="0" smtClean="0"/>
              <a:t>Click to edit Master text styles</a:t>
            </a:r>
          </a:p>
          <a:p>
            <a:pPr lvl="1"/>
            <a:r>
              <a:rPr lang="x-none" noProof="0" smtClean="0"/>
              <a:t>Second level</a:t>
            </a:r>
          </a:p>
          <a:p>
            <a:pPr lvl="2"/>
            <a:r>
              <a:rPr lang="x-none" noProof="0" smtClean="0"/>
              <a:t>Third level</a:t>
            </a:r>
          </a:p>
          <a:p>
            <a:pPr lvl="3"/>
            <a:r>
              <a:rPr lang="x-none" noProof="0" smtClean="0"/>
              <a:t>Fourth level</a:t>
            </a:r>
          </a:p>
          <a:p>
            <a:pPr lvl="4"/>
            <a:r>
              <a:rPr lang="x-none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354A381-57B4-4ADB-95A3-2765481F1E93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738026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0E25A73D-F26E-41F5-864D-FF15251198CE}" type="slidenum">
              <a:rPr lang="pt-BR" altLang="pt-BR"/>
              <a:pPr/>
              <a:t>3</a:t>
            </a:fld>
            <a:endParaRPr lang="pt-BR" altLang="pt-BR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813349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22DB39A2-CE8A-42F2-B2C7-BE58C70F8A2F}" type="slidenum">
              <a:rPr lang="pt-BR" altLang="pt-BR"/>
              <a:pPr/>
              <a:t>5</a:t>
            </a:fld>
            <a:endParaRPr lang="pt-BR" altLang="pt-BR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488086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54A381-57B4-4ADB-95A3-2765481F1E93}" type="slidenum">
              <a:rPr lang="en-US" altLang="pt-BR" smtClean="0"/>
              <a:pPr>
                <a:defRPr/>
              </a:pPr>
              <a:t>6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215440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33330-3504-49DD-A70D-1068BB2EDEE3}" type="datetimeFigureOut">
              <a:rPr lang="en-US" altLang="pt-BR"/>
              <a:pPr>
                <a:defRPr/>
              </a:pPr>
              <a:t>11/18/2015</a:t>
            </a:fld>
            <a:endParaRPr lang="en-US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16C96-E3A0-4E47-A2BC-65E572F65454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9578565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77C7C-1EC8-479C-AB80-97413406EC67}" type="datetimeFigureOut">
              <a:rPr lang="en-US" altLang="pt-BR"/>
              <a:pPr>
                <a:defRPr/>
              </a:pPr>
              <a:t>11/18/2015</a:t>
            </a:fld>
            <a:endParaRPr lang="en-US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D1305-BE86-4CB5-BBD7-1E9DE6FADCF0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692929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84CC3-E474-4C3B-9A7C-3E792F989796}" type="datetimeFigureOut">
              <a:rPr lang="en-US" altLang="pt-BR"/>
              <a:pPr>
                <a:defRPr/>
              </a:pPr>
              <a:t>11/18/2015</a:t>
            </a:fld>
            <a:endParaRPr lang="en-US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28F5C-5E51-4E28-BA26-C7C33CA6E10E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8723794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E814B-BAAD-4F26-9A85-172ED8CAE90B}" type="datetimeFigureOut">
              <a:rPr lang="en-US" altLang="pt-BR"/>
              <a:pPr>
                <a:defRPr/>
              </a:pPr>
              <a:t>11/18/2015</a:t>
            </a:fld>
            <a:endParaRPr lang="en-US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8ECC9-A1C6-49CD-9761-8922DF8536DB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5689963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B5F38-DF3F-425A-B6F7-31CCDB36D300}" type="datetimeFigureOut">
              <a:rPr lang="en-US" altLang="pt-BR"/>
              <a:pPr>
                <a:defRPr/>
              </a:pPr>
              <a:t>11/18/2015</a:t>
            </a:fld>
            <a:endParaRPr lang="en-US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D7230-655B-4CA5-AE9B-B10888EBB202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6351861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303E7-BA92-4C66-9F92-2FC98C1B7806}" type="datetimeFigureOut">
              <a:rPr lang="en-US" altLang="pt-BR"/>
              <a:pPr>
                <a:defRPr/>
              </a:pPr>
              <a:t>11/18/2015</a:t>
            </a:fld>
            <a:endParaRPr lang="en-US" alt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1975F-3770-4189-AB44-4C3EFA94CA5B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42270105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0CCBB-F95D-4240-A894-C56978BD53D4}" type="datetimeFigureOut">
              <a:rPr lang="en-US" altLang="pt-BR"/>
              <a:pPr>
                <a:defRPr/>
              </a:pPr>
              <a:t>11/18/2015</a:t>
            </a:fld>
            <a:endParaRPr lang="en-US" alt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91383-B626-4FB1-95B2-EEEFCE8631F5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3289232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7221C-6F2C-42BC-8D9F-46423F2B86AD}" type="datetimeFigureOut">
              <a:rPr lang="en-US" altLang="pt-BR"/>
              <a:pPr>
                <a:defRPr/>
              </a:pPr>
              <a:t>11/18/2015</a:t>
            </a:fld>
            <a:endParaRPr lang="en-US" alt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FDBDB-8E53-4D52-8CD0-624FAD0FF48C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2037669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7A7E5-A9A7-4D44-917E-0D6F52D2E8E5}" type="datetimeFigureOut">
              <a:rPr lang="en-US" altLang="pt-BR"/>
              <a:pPr>
                <a:defRPr/>
              </a:pPr>
              <a:t>11/18/2015</a:t>
            </a:fld>
            <a:endParaRPr lang="en-US" alt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FFD03-6720-4567-9510-C42E84035D41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4312947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3BD4D-F50B-4812-A7A5-EAC69D75B22D}" type="datetimeFigureOut">
              <a:rPr lang="en-US" altLang="pt-BR"/>
              <a:pPr>
                <a:defRPr/>
              </a:pPr>
              <a:t>11/18/2015</a:t>
            </a:fld>
            <a:endParaRPr lang="en-US" alt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EE264-4F3D-4D31-80EB-71318CC75188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9504138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B6BAC-08A3-457E-8157-FD4EA0E9280D}" type="datetimeFigureOut">
              <a:rPr lang="en-US" altLang="pt-BR"/>
              <a:pPr>
                <a:defRPr/>
              </a:pPr>
              <a:t>11/18/2015</a:t>
            </a:fld>
            <a:endParaRPr lang="en-US" alt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FD570-5615-42DE-AA9A-0166D859FECC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41290138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Click to edit Master title style</a:t>
            </a:r>
            <a:endParaRPr lang="en-US" altLang="pt-B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Click to edit Master text styles</a:t>
            </a:r>
          </a:p>
          <a:p>
            <a:pPr lvl="1"/>
            <a:r>
              <a:rPr lang="pt-BR" altLang="pt-BR" smtClean="0"/>
              <a:t>Second level</a:t>
            </a:r>
          </a:p>
          <a:p>
            <a:pPr lvl="2"/>
            <a:r>
              <a:rPr lang="pt-BR" altLang="pt-BR" smtClean="0"/>
              <a:t>Third level</a:t>
            </a:r>
          </a:p>
          <a:p>
            <a:pPr lvl="3"/>
            <a:r>
              <a:rPr lang="pt-BR" altLang="pt-BR" smtClean="0"/>
              <a:t>Fourth level</a:t>
            </a:r>
          </a:p>
          <a:p>
            <a:pPr lvl="4"/>
            <a:r>
              <a:rPr lang="pt-BR" altLang="pt-BR" smtClean="0"/>
              <a:t>Fifth level</a:t>
            </a:r>
            <a:endParaRPr lang="en-US" altLang="pt-B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AE09302-A2FC-43D0-AE46-19B549ECE01B}" type="datetimeFigureOut">
              <a:rPr lang="en-US" altLang="pt-BR"/>
              <a:pPr>
                <a:defRPr/>
              </a:pPr>
              <a:t>11/18/2015</a:t>
            </a:fld>
            <a:endParaRPr lang="en-US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F9EF3E0-7684-4B27-BF05-95633DFD7B15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  <p:pic>
        <p:nvPicPr>
          <p:cNvPr id="1031" name="Picture 5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139700"/>
            <a:ext cx="2174875" cy="127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988" y="0"/>
            <a:ext cx="3348037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92163" y="2168525"/>
            <a:ext cx="7812087" cy="2491610"/>
          </a:xfrm>
        </p:spPr>
        <p:txBody>
          <a:bodyPr/>
          <a:lstStyle/>
          <a:p>
            <a:pPr eaLnBrk="1" hangingPunct="1"/>
            <a:r>
              <a:rPr lang="pt-BR" altLang="pt-BR" sz="3200" b="1" dirty="0" smtClean="0">
                <a:solidFill>
                  <a:srgbClr val="000090"/>
                </a:solidFill>
                <a:latin typeface="Candara" panose="020E0502030303020204" pitchFamily="34" charset="0"/>
              </a:rPr>
              <a:t>DIRETRIZES E POLÍTICAS PARA O PROCESSO DE FISCALIZAÇÃO: RELATÓRIO CIRCUNSTANCIADO</a:t>
            </a:r>
          </a:p>
        </p:txBody>
      </p:sp>
      <p:sp>
        <p:nvSpPr>
          <p:cNvPr id="3076" name="TextBox 1"/>
          <p:cNvSpPr txBox="1">
            <a:spLocks noChangeArrowheads="1"/>
          </p:cNvSpPr>
          <p:nvPr/>
        </p:nvSpPr>
        <p:spPr bwMode="auto">
          <a:xfrm>
            <a:off x="87085" y="5108575"/>
            <a:ext cx="890268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t-BR" sz="2800" dirty="0" smtClean="0">
                <a:latin typeface="Candara" panose="020E0502030303020204" pitchFamily="34" charset="0"/>
              </a:rPr>
              <a:t>Dr. WALKIRIO ALMEIDA, DRA. ÁDRIA BRITO,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t-BR" sz="2800" dirty="0" smtClean="0">
                <a:latin typeface="Candara" panose="020E0502030303020204" pitchFamily="34" charset="0"/>
              </a:rPr>
              <a:t>DRA. ANA CÉLIA MARINHO </a:t>
            </a:r>
            <a:endParaRPr lang="en-US" altLang="pt-BR" sz="2800" dirty="0">
              <a:latin typeface="Candara" panose="020E0502030303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114935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pt-BR" sz="2800" b="1" dirty="0" smtClean="0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/>
            </a:r>
            <a:br>
              <a:rPr lang="en-US" altLang="pt-BR" sz="2800" b="1" dirty="0" smtClean="0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en-US" altLang="pt-BR" sz="3200" b="1" dirty="0" smtClean="0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NOVO DIRECIONAMENTO</a:t>
            </a:r>
            <a:br>
              <a:rPr lang="en-US" altLang="pt-BR" sz="3200" b="1" dirty="0" smtClean="0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en-US" altLang="pt-BR" sz="3200" b="1" dirty="0" err="1" smtClean="0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Atributos</a:t>
            </a:r>
            <a:endParaRPr lang="en-US" altLang="pt-BR" sz="3200" b="1" dirty="0" smtClean="0">
              <a:solidFill>
                <a:srgbClr val="00009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graphicFrame>
        <p:nvGraphicFramePr>
          <p:cNvPr id="3" name="Espaço Reservado para Conteúdo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478765"/>
              </p:ext>
            </p:extLst>
          </p:nvPr>
        </p:nvGraphicFramePr>
        <p:xfrm>
          <a:off x="457200" y="2474913"/>
          <a:ext cx="8362950" cy="4129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457200" y="15875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pt-BR" sz="3200" b="1" dirty="0" smtClean="0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NOVO DIRECIONAMENTO</a:t>
            </a:r>
            <a:br>
              <a:rPr lang="en-US" altLang="pt-BR" sz="3200" b="1" dirty="0" smtClean="0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en-US" altLang="pt-BR" sz="3200" b="1" dirty="0" err="1" smtClean="0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Atributos</a:t>
            </a:r>
            <a:endParaRPr lang="pt-BR" altLang="pt-BR" sz="3200" b="1" dirty="0" smtClean="0">
              <a:solidFill>
                <a:srgbClr val="000090"/>
              </a:solidFill>
              <a:latin typeface="Candara" panose="020E0502030303020204" pitchFamily="34" charset="0"/>
            </a:endParaRPr>
          </a:p>
        </p:txBody>
      </p:sp>
      <p:graphicFrame>
        <p:nvGraphicFramePr>
          <p:cNvPr id="2" name="Espaço Reservado para Conteúdo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7256805"/>
              </p:ext>
            </p:extLst>
          </p:nvPr>
        </p:nvGraphicFramePr>
        <p:xfrm>
          <a:off x="457200" y="3032125"/>
          <a:ext cx="8348663" cy="376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2FC4D70-0D2E-46CA-8C13-CB0961B580D7}" type="datetime1">
              <a:rPr lang="pt-BR" altLang="pt-B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18/11/2015</a:t>
            </a:fld>
            <a:endParaRPr lang="pt-BR" altLang="pt-BR" sz="1200" dirty="0">
              <a:solidFill>
                <a:srgbClr val="898989"/>
              </a:solidFill>
            </a:endParaRPr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6ADFC5D-7B5C-4420-812E-372315138D17}" type="slidenum">
              <a:rPr lang="pt-BR" altLang="pt-B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pt-BR" altLang="pt-BR" sz="1200" dirty="0">
              <a:solidFill>
                <a:srgbClr val="898989"/>
              </a:solidFill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57200" y="1587500"/>
            <a:ext cx="8099425" cy="394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 b="1" dirty="0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LEI Nº 5.905/73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3600" dirty="0">
                <a:latin typeface="Andalus" panose="02020603050405020304" pitchFamily="18" charset="-78"/>
                <a:cs typeface="Andalus" panose="02020603050405020304" pitchFamily="18" charset="-78"/>
              </a:rPr>
              <a:t>Dispõe sobre a criação dos Conselhos Federal e Regionais de enfermagem e dá outras providências.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8B29B7F-4295-4CBF-AE3D-A17BD3C594F5}" type="datetime1">
              <a:rPr lang="pt-BR" altLang="pt-B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18/11/2015</a:t>
            </a:fld>
            <a:endParaRPr lang="pt-BR" altLang="pt-BR" sz="1200" dirty="0">
              <a:solidFill>
                <a:srgbClr val="898989"/>
              </a:solidFill>
            </a:endParaRPr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B00E6CA-650F-4B92-B92F-DEFBC44F4894}" type="slidenum">
              <a:rPr lang="pt-BR" altLang="pt-B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pt-BR" altLang="pt-BR" sz="1200" dirty="0">
              <a:solidFill>
                <a:srgbClr val="898989"/>
              </a:solidFill>
            </a:endParaRPr>
          </a:p>
        </p:txBody>
      </p:sp>
      <p:sp>
        <p:nvSpPr>
          <p:cNvPr id="717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90222"/>
            <a:ext cx="8229600" cy="3987800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pt-BR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Art. 2º. O Conselho Federal e os Conselhos Regionais são órgãos disciplinadores do exercício da profissão de enfermeiro e das demais profissões compreendidas nos serviços de Enfermagem.</a:t>
            </a:r>
          </a:p>
          <a:p>
            <a:pPr marL="0" indent="0" algn="just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pt-BR" altLang="pt-BR" sz="2800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just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pt-BR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Art. 15. </a:t>
            </a:r>
            <a:r>
              <a:rPr lang="pt-BR" altLang="pt-BR" sz="28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Compete aos Conselhos Regionais</a:t>
            </a:r>
            <a:r>
              <a:rPr lang="pt-BR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:</a:t>
            </a:r>
          </a:p>
          <a:p>
            <a:pPr marL="0" indent="0" algn="just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pt-BR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(...)</a:t>
            </a:r>
          </a:p>
          <a:p>
            <a:pPr marL="0" indent="0" algn="just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pt-BR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II - </a:t>
            </a:r>
            <a:r>
              <a:rPr lang="pt-BR" altLang="pt-BR" sz="28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disciplinar e fiscalizar </a:t>
            </a:r>
            <a:r>
              <a:rPr lang="pt-BR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o exercício profissional, </a:t>
            </a:r>
            <a:r>
              <a:rPr lang="pt-BR" altLang="pt-BR" sz="28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observadas as diretrizes gerais do Conselho Federal</a:t>
            </a:r>
            <a:r>
              <a:rPr lang="pt-BR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>
          <a:xfrm>
            <a:off x="620713" y="1185863"/>
            <a:ext cx="8229600" cy="1143000"/>
          </a:xfrm>
        </p:spPr>
        <p:txBody>
          <a:bodyPr/>
          <a:lstStyle/>
          <a:p>
            <a:pPr eaLnBrk="1" hangingPunct="1"/>
            <a:r>
              <a:rPr lang="pt-BR" altLang="pt-BR" sz="4000" b="1" dirty="0" smtClean="0">
                <a:solidFill>
                  <a:srgbClr val="000090"/>
                </a:solidFill>
                <a:latin typeface="Candara" panose="020E0502030303020204" pitchFamily="34" charset="0"/>
              </a:rPr>
              <a:t/>
            </a:r>
            <a:br>
              <a:rPr lang="pt-BR" altLang="pt-BR" sz="4000" b="1" dirty="0" smtClean="0">
                <a:solidFill>
                  <a:srgbClr val="000090"/>
                </a:solidFill>
                <a:latin typeface="Candara" panose="020E0502030303020204" pitchFamily="34" charset="0"/>
              </a:rPr>
            </a:br>
            <a:r>
              <a:rPr lang="pt-BR" altLang="pt-BR" sz="4000" b="1" dirty="0" smtClean="0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RESOLUÇÃO </a:t>
            </a:r>
            <a:r>
              <a:rPr lang="pt-BR" altLang="pt-BR" sz="4000" b="1" dirty="0" smtClean="0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COFEN Nº 374/2011</a:t>
            </a:r>
            <a:r>
              <a:rPr lang="pt-BR" altLang="pt-BR" sz="4000" b="1" dirty="0" smtClean="0">
                <a:solidFill>
                  <a:srgbClr val="000090"/>
                </a:solidFill>
                <a:latin typeface="Candara" panose="020E0502030303020204" pitchFamily="34" charset="0"/>
              </a:rPr>
              <a:t/>
            </a:r>
            <a:br>
              <a:rPr lang="pt-BR" altLang="pt-BR" sz="4000" b="1" dirty="0" smtClean="0">
                <a:solidFill>
                  <a:srgbClr val="000090"/>
                </a:solidFill>
                <a:latin typeface="Candara" panose="020E0502030303020204" pitchFamily="34" charset="0"/>
              </a:rPr>
            </a:br>
            <a:endParaRPr lang="pt-BR" altLang="pt-BR" sz="4000" b="1" dirty="0" smtClean="0">
              <a:solidFill>
                <a:srgbClr val="000090"/>
              </a:solidFill>
              <a:latin typeface="Candara" panose="020E0502030303020204" pitchFamily="34" charset="0"/>
            </a:endParaRPr>
          </a:p>
        </p:txBody>
      </p:sp>
      <p:sp>
        <p:nvSpPr>
          <p:cNvPr id="9219" name="Rectangle 8"/>
          <p:cNvSpPr>
            <a:spLocks noGrp="1" noChangeArrowheads="1"/>
          </p:cNvSpPr>
          <p:nvPr>
            <p:ph idx="1"/>
          </p:nvPr>
        </p:nvSpPr>
        <p:spPr>
          <a:xfrm>
            <a:off x="508000" y="3498850"/>
            <a:ext cx="8229600" cy="2951163"/>
          </a:xfrm>
        </p:spPr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pt-BR" altLang="pt-BR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Art. 1º </a:t>
            </a:r>
            <a:r>
              <a:rPr lang="pt-BR" altLang="pt-B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- O Sistema de Fiscalização do Exercício Profissional da Enfermagem tem como base uma concepção de processo educativo, de estímulo aos valores éticos e de valorização do processo de trabalho em enfermagem.</a:t>
            </a:r>
          </a:p>
        </p:txBody>
      </p:sp>
      <p:sp>
        <p:nvSpPr>
          <p:cNvPr id="9220" name="TextBox 2"/>
          <p:cNvSpPr txBox="1">
            <a:spLocks noChangeArrowheads="1"/>
          </p:cNvSpPr>
          <p:nvPr/>
        </p:nvSpPr>
        <p:spPr bwMode="auto">
          <a:xfrm>
            <a:off x="620713" y="2119313"/>
            <a:ext cx="796607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t-BR" sz="2000" i="1" dirty="0" err="1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Normatiza</a:t>
            </a:r>
            <a:r>
              <a:rPr lang="en-US" altLang="pt-BR" sz="2000" i="1" dirty="0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o </a:t>
            </a:r>
            <a:r>
              <a:rPr lang="en-US" altLang="pt-BR" sz="2000" i="1" dirty="0" err="1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funcionamento</a:t>
            </a:r>
            <a:r>
              <a:rPr lang="en-US" altLang="pt-BR" sz="2000" i="1" dirty="0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do Sistema de </a:t>
            </a:r>
            <a:r>
              <a:rPr lang="en-US" altLang="pt-BR" sz="2000" i="1" dirty="0" err="1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Fiscalização</a:t>
            </a:r>
            <a:r>
              <a:rPr lang="en-US" altLang="pt-BR" sz="2000" i="1" dirty="0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do </a:t>
            </a:r>
            <a:r>
              <a:rPr lang="en-US" altLang="pt-BR" sz="2000" i="1" dirty="0" err="1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Exercício</a:t>
            </a:r>
            <a:r>
              <a:rPr lang="en-US" altLang="pt-BR" sz="2000" i="1" dirty="0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altLang="pt-BR" sz="2000" i="1" dirty="0" err="1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profissional</a:t>
            </a:r>
            <a:r>
              <a:rPr lang="en-US" altLang="pt-BR" sz="2000" i="1" dirty="0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da </a:t>
            </a:r>
            <a:r>
              <a:rPr lang="en-US" altLang="pt-BR" sz="2000" i="1" dirty="0" err="1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Enfermagem</a:t>
            </a:r>
            <a:r>
              <a:rPr lang="en-US" altLang="pt-BR" sz="2000" i="1" dirty="0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e dá </a:t>
            </a:r>
            <a:r>
              <a:rPr lang="en-US" altLang="pt-BR" sz="2000" i="1" dirty="0" err="1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outras</a:t>
            </a:r>
            <a:r>
              <a:rPr lang="en-US" altLang="pt-BR" sz="2000" i="1" dirty="0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altLang="pt-BR" sz="2000" i="1" dirty="0" err="1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providências</a:t>
            </a:r>
            <a:r>
              <a:rPr lang="en-US" altLang="pt-BR" sz="2000" i="1" dirty="0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pt-BR" sz="2400" dirty="0">
              <a:solidFill>
                <a:srgbClr val="000090"/>
              </a:solidFill>
              <a:latin typeface="Candara" panose="020E0502030303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52F51A4-826D-4438-98D6-D8D7B675E74D}" type="datetime1">
              <a:rPr lang="pt-BR" altLang="pt-B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18/11/2015</a:t>
            </a:fld>
            <a:endParaRPr lang="pt-BR" altLang="pt-BR" sz="1200">
              <a:solidFill>
                <a:srgbClr val="898989"/>
              </a:solidFill>
            </a:endParaRPr>
          </a:p>
        </p:txBody>
      </p:sp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fld id="{90C0038C-9FA2-404D-8C4A-1981A4982E6D}" type="slidenum">
              <a:rPr lang="pt-BR" altLang="pt-BR" sz="1200">
                <a:solidFill>
                  <a:srgbClr val="898989"/>
                </a:solidFill>
              </a:rPr>
              <a:pPr algn="l">
                <a:spcBef>
                  <a:spcPct val="0"/>
                </a:spcBef>
                <a:buFontTx/>
                <a:buNone/>
              </a:pPr>
              <a:t>5</a:t>
            </a:fld>
            <a:endParaRPr lang="pt-BR" altLang="pt-BR" sz="1200">
              <a:solidFill>
                <a:srgbClr val="898989"/>
              </a:solidFill>
            </a:endParaRPr>
          </a:p>
        </p:txBody>
      </p:sp>
      <p:sp>
        <p:nvSpPr>
          <p:cNvPr id="4100" name="Rectangle 8"/>
          <p:cNvSpPr>
            <a:spLocks noChangeArrowheads="1"/>
          </p:cNvSpPr>
          <p:nvPr/>
        </p:nvSpPr>
        <p:spPr bwMode="auto">
          <a:xfrm>
            <a:off x="457200" y="1382486"/>
            <a:ext cx="8496300" cy="5338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600" dirty="0" smtClean="0">
                <a:solidFill>
                  <a:srgbClr val="000099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Resolução Cofen 374/2011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3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[...]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36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Art. 9º. Durante os procedimentos fiscalizatórios, os agentes de fiscalização poderão expedir notificações e autos de infração, bem como, promover diligências e sindicâncias.</a:t>
            </a:r>
            <a:endParaRPr lang="pt-BR" altLang="pt-B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1177925"/>
            <a:ext cx="8229600" cy="1143000"/>
          </a:xfrm>
        </p:spPr>
        <p:txBody>
          <a:bodyPr/>
          <a:lstStyle/>
          <a:p>
            <a:pPr eaLnBrk="1" hangingPunct="1"/>
            <a:r>
              <a:rPr lang="pt-BR" altLang="pt-BR" sz="4000" dirty="0" smtClean="0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MANUAL DE FISCALZIAÇÃO</a:t>
            </a:r>
            <a:endParaRPr lang="en-US" altLang="pt-BR" sz="4000" b="1" dirty="0" smtClean="0">
              <a:solidFill>
                <a:srgbClr val="000090"/>
              </a:solidFill>
              <a:latin typeface="Candara" panose="020E0502030303020204" pitchFamily="34" charset="0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2503488"/>
            <a:ext cx="8229600" cy="4002087"/>
          </a:xfrm>
        </p:spPr>
        <p:txBody>
          <a:bodyPr/>
          <a:lstStyle/>
          <a:p>
            <a:pPr marL="0" indent="0" algn="just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altLang="pt-BR" sz="30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5.5 – DIRETRIZES</a:t>
            </a:r>
          </a:p>
          <a:p>
            <a:pPr marL="0" indent="0" algn="just" eaLnBrk="1" hangingPunct="1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O </a:t>
            </a:r>
            <a:r>
              <a:rPr lang="en-US" altLang="pt-BR" sz="2800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Plenário</a:t>
            </a:r>
            <a:r>
              <a:rPr lang="en-US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do </a:t>
            </a:r>
            <a:r>
              <a:rPr lang="en-US" altLang="pt-BR" sz="2800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Conselho</a:t>
            </a:r>
            <a:r>
              <a:rPr lang="en-US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Regional de </a:t>
            </a:r>
            <a:r>
              <a:rPr lang="en-US" altLang="pt-BR" sz="2800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Enfermagem</a:t>
            </a:r>
            <a:r>
              <a:rPr lang="en-US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, </a:t>
            </a:r>
            <a:r>
              <a:rPr lang="en-US" altLang="pt-BR" sz="2800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através</a:t>
            </a:r>
            <a:r>
              <a:rPr lang="en-US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de </a:t>
            </a:r>
            <a:r>
              <a:rPr lang="en-US" altLang="pt-BR" sz="2800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seu</a:t>
            </a:r>
            <a:r>
              <a:rPr lang="en-US" altLang="pt-BR" sz="2800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altLang="pt-BR" sz="2800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presidente</a:t>
            </a:r>
            <a:r>
              <a:rPr lang="en-US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, </a:t>
            </a:r>
            <a:r>
              <a:rPr lang="en-US" altLang="pt-BR" sz="2800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mediante</a:t>
            </a:r>
            <a:r>
              <a:rPr lang="en-US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altLang="pt-BR" sz="2800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poder</a:t>
            </a:r>
            <a:r>
              <a:rPr lang="en-US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de </a:t>
            </a:r>
            <a:r>
              <a:rPr lang="en-US" altLang="pt-BR" sz="2800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polícia</a:t>
            </a:r>
            <a:r>
              <a:rPr lang="en-US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administrative da </a:t>
            </a:r>
            <a:r>
              <a:rPr lang="en-US" altLang="pt-BR" sz="2800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Autarquia</a:t>
            </a:r>
            <a:r>
              <a:rPr lang="en-US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, </a:t>
            </a:r>
            <a:r>
              <a:rPr lang="en-US" altLang="pt-BR" sz="2800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utilizando</a:t>
            </a:r>
            <a:r>
              <a:rPr lang="en-US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-se do </a:t>
            </a:r>
            <a:r>
              <a:rPr lang="en-US" altLang="pt-BR" sz="2800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atributo</a:t>
            </a:r>
            <a:r>
              <a:rPr lang="en-US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de </a:t>
            </a:r>
            <a:r>
              <a:rPr lang="en-US" altLang="pt-BR" sz="2800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autoexecutoriedade</a:t>
            </a:r>
            <a:r>
              <a:rPr lang="en-US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do </a:t>
            </a:r>
            <a:r>
              <a:rPr lang="en-US" altLang="pt-BR" sz="2800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ato</a:t>
            </a:r>
            <a:r>
              <a:rPr lang="en-US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altLang="pt-BR" sz="2800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administrativo</a:t>
            </a:r>
            <a:r>
              <a:rPr lang="en-US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, </a:t>
            </a:r>
            <a:r>
              <a:rPr lang="en-US" altLang="pt-BR" sz="2800" b="1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impedirá</a:t>
            </a:r>
            <a:r>
              <a:rPr lang="en-US" altLang="pt-BR" sz="28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o </a:t>
            </a:r>
            <a:r>
              <a:rPr lang="en-US" altLang="pt-BR" sz="2800" b="1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exercício</a:t>
            </a:r>
            <a:r>
              <a:rPr lang="en-US" altLang="pt-BR" sz="28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que </a:t>
            </a:r>
            <a:r>
              <a:rPr lang="en-US" altLang="pt-BR" sz="2800" b="1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esteja</a:t>
            </a:r>
            <a:r>
              <a:rPr lang="en-US" altLang="pt-BR" sz="28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altLang="pt-BR" sz="2800" b="1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pondo</a:t>
            </a:r>
            <a:r>
              <a:rPr lang="en-US" altLang="pt-BR" sz="28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altLang="pt-BR" sz="2800" b="1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em</a:t>
            </a:r>
            <a:r>
              <a:rPr lang="en-US" altLang="pt-BR" sz="28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altLang="pt-BR" sz="2800" b="1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risco</a:t>
            </a:r>
            <a:r>
              <a:rPr lang="en-US" altLang="pt-BR" sz="28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a </a:t>
            </a:r>
            <a:r>
              <a:rPr lang="en-US" altLang="pt-BR" sz="2800" b="1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segurança</a:t>
            </a:r>
            <a:r>
              <a:rPr lang="en-US" altLang="pt-BR" sz="28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e a </a:t>
            </a:r>
            <a:r>
              <a:rPr lang="en-US" altLang="pt-BR" sz="2800" b="1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saúde</a:t>
            </a:r>
            <a:r>
              <a:rPr lang="en-US" altLang="pt-BR" sz="28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da </a:t>
            </a:r>
            <a:r>
              <a:rPr lang="pt-BR" altLang="pt-BR" sz="28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população</a:t>
            </a:r>
            <a:r>
              <a:rPr lang="en-US" altLang="pt-BR" sz="28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, </a:t>
            </a:r>
            <a:r>
              <a:rPr lang="pt-BR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observando</a:t>
            </a:r>
            <a:r>
              <a:rPr lang="en-US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altLang="pt-BR" sz="2800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os</a:t>
            </a:r>
            <a:r>
              <a:rPr lang="en-US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altLang="pt-BR" sz="2800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ditames</a:t>
            </a:r>
            <a:r>
              <a:rPr lang="en-US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da </a:t>
            </a:r>
            <a:r>
              <a:rPr lang="en-US" altLang="pt-BR" sz="2800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legislação</a:t>
            </a:r>
            <a:r>
              <a:rPr lang="en-US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altLang="pt-BR" sz="2800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vigente</a:t>
            </a:r>
            <a:r>
              <a:rPr lang="en-US" altLang="pt-BR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</a:p>
          <a:p>
            <a:pPr marL="0" indent="0" algn="just" eaLnBrk="1" hangingPunct="1">
              <a:spcBef>
                <a:spcPts val="1200"/>
              </a:spcBef>
              <a:spcAft>
                <a:spcPts val="1200"/>
              </a:spcAft>
              <a:buNone/>
            </a:pPr>
            <a:endParaRPr lang="en-US" altLang="pt-BR" sz="3000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457200" y="1177925"/>
            <a:ext cx="8229600" cy="1143000"/>
          </a:xfrm>
        </p:spPr>
        <p:txBody>
          <a:bodyPr/>
          <a:lstStyle/>
          <a:p>
            <a:pPr eaLnBrk="1" hangingPunct="1"/>
            <a:r>
              <a:rPr lang="pt-BR" altLang="pt-BR" sz="4000" dirty="0" smtClean="0">
                <a:solidFill>
                  <a:srgbClr val="00009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MANUAL DE FISCALZIAÇÃO</a:t>
            </a:r>
          </a:p>
        </p:txBody>
      </p:sp>
      <p:sp>
        <p:nvSpPr>
          <p:cNvPr id="11267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503488"/>
            <a:ext cx="8229600" cy="414337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pt-BR" altLang="pt-BR" sz="27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DAS ATRIBUIÇÕES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pt-BR" altLang="pt-BR" sz="27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8.2 – FISCAL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pt-BR" altLang="pt-BR" sz="27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[...]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pt-BR" altLang="pt-BR" sz="27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III. Elaborar relatório circunstanciado das verificações, notificações e outros elementos comprobatórios, integrantes do processo de fiscalização</a:t>
            </a:r>
            <a:r>
              <a:rPr lang="pt-BR" altLang="pt-BR" sz="27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pt-BR" altLang="pt-BR" sz="27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[...]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endParaRPr lang="pt-BR" altLang="pt-BR" sz="2700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endParaRPr lang="pt-BR" altLang="pt-BR" sz="2700" dirty="0" smtClean="0">
              <a:latin typeface="Candara" panose="020E0502030303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pt-BR" altLang="pt-BR" sz="2700" dirty="0" smtClean="0">
              <a:latin typeface="Candara" panose="020E0502030303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462213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pt-BR" sz="4000" b="1" dirty="0" smtClean="0">
                <a:solidFill>
                  <a:srgbClr val="000090"/>
                </a:solidFill>
                <a:latin typeface="Candara" panose="020E0502030303020204" pitchFamily="34" charset="0"/>
              </a:rPr>
              <a:t>NOVO DIRECIONAMENTO</a:t>
            </a:r>
          </a:p>
        </p:txBody>
      </p:sp>
    </p:spTree>
    <p:extLst>
      <p:ext uri="{BB962C8B-B14F-4D97-AF65-F5344CB8AC3E}">
        <p14:creationId xmlns:p14="http://schemas.microsoft.com/office/powerpoint/2010/main" val="40310859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2559050"/>
            <a:ext cx="8375650" cy="4002088"/>
          </a:xfrm>
        </p:spPr>
        <p:txBody>
          <a:bodyPr/>
          <a:lstStyle/>
          <a:p>
            <a:pPr lvl="0" algn="just" eaLnBrk="1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</a:pPr>
            <a:endParaRPr lang="pt-BR" sz="2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just" eaLnBrk="1" hangingPunct="1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en-US" altLang="pt-BR" sz="3000" dirty="0" smtClean="0">
              <a:latin typeface="Candara" panose="020E0502030303020204" pitchFamily="34" charset="0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647466447"/>
              </p:ext>
            </p:extLst>
          </p:nvPr>
        </p:nvGraphicFramePr>
        <p:xfrm>
          <a:off x="1328058" y="1930174"/>
          <a:ext cx="6422571" cy="40460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</TotalTime>
  <Words>422</Words>
  <Application>Microsoft Office PowerPoint</Application>
  <PresentationFormat>Apresentação na tela (4:3)</PresentationFormat>
  <Paragraphs>60</Paragraphs>
  <Slides>11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7" baseType="lpstr">
      <vt:lpstr>MS PGothic</vt:lpstr>
      <vt:lpstr>Andalus</vt:lpstr>
      <vt:lpstr>Arial</vt:lpstr>
      <vt:lpstr>Calibri</vt:lpstr>
      <vt:lpstr>Candara</vt:lpstr>
      <vt:lpstr>Office Theme</vt:lpstr>
      <vt:lpstr>DIRETRIZES E POLÍTICAS PARA O PROCESSO DE FISCALIZAÇÃO: RELATÓRIO CIRCUNSTANCIADO</vt:lpstr>
      <vt:lpstr>Apresentação do PowerPoint</vt:lpstr>
      <vt:lpstr>Apresentação do PowerPoint</vt:lpstr>
      <vt:lpstr> RESOLUÇÃO COFEN Nº 374/2011 </vt:lpstr>
      <vt:lpstr>Apresentação do PowerPoint</vt:lpstr>
      <vt:lpstr>MANUAL DE FISCALZIAÇÃO</vt:lpstr>
      <vt:lpstr>MANUAL DE FISCALZIAÇÃO</vt:lpstr>
      <vt:lpstr>NOVO DIRECIONAMENTO</vt:lpstr>
      <vt:lpstr>Apresentação do PowerPoint</vt:lpstr>
      <vt:lpstr> NOVO DIRECIONAMENTO Atributos</vt:lpstr>
      <vt:lpstr>NOVO DIRECIONAMENTO Atributos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Responsabilidade dos Gestores Regionais e seus respectivos colaboradores para  priorização da atividade-fim e alcance de resultados exitosos.</dc:title>
  <dc:creator>michely filete</dc:creator>
  <cp:lastModifiedBy>Walkirio Costa Almeida</cp:lastModifiedBy>
  <cp:revision>75</cp:revision>
  <dcterms:created xsi:type="dcterms:W3CDTF">2015-11-17T13:23:26Z</dcterms:created>
  <dcterms:modified xsi:type="dcterms:W3CDTF">2015-11-18T12:35:16Z</dcterms:modified>
</cp:coreProperties>
</file>